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0"/>
  </p:notesMasterIdLst>
  <p:sldIdLst>
    <p:sldId id="274" r:id="rId2"/>
    <p:sldId id="257" r:id="rId3"/>
    <p:sldId id="276" r:id="rId4"/>
    <p:sldId id="277" r:id="rId5"/>
    <p:sldId id="260" r:id="rId6"/>
    <p:sldId id="261" r:id="rId7"/>
    <p:sldId id="278" r:id="rId8"/>
    <p:sldId id="279" r:id="rId9"/>
    <p:sldId id="264" r:id="rId10"/>
    <p:sldId id="280" r:id="rId11"/>
    <p:sldId id="266" r:id="rId12"/>
    <p:sldId id="267" r:id="rId13"/>
    <p:sldId id="281" r:id="rId14"/>
    <p:sldId id="269" r:id="rId15"/>
    <p:sldId id="270" r:id="rId16"/>
    <p:sldId id="271" r:id="rId17"/>
    <p:sldId id="272" r:id="rId18"/>
    <p:sldId id="273" r:id="rId19"/>
  </p:sldIdLst>
  <p:sldSz cx="9144000" cy="5143500" type="screen16x9"/>
  <p:notesSz cx="6858000" cy="9144000"/>
  <p:embeddedFontLst>
    <p:embeddedFont>
      <p:font typeface="Amatic SC" panose="020B0604020202020204" charset="-79"/>
      <p:regular r:id="rId21"/>
      <p:bold r:id="rId22"/>
    </p:embeddedFont>
    <p:embeddedFont>
      <p:font typeface="LTSpitz Medium" panose="02000606020000020004" pitchFamily="2" charset="-95"/>
      <p:regular r:id="rId23"/>
    </p:embeddedFont>
    <p:embeddedFont>
      <p:font typeface="Source Code Pro" panose="020B0509030403020204" pitchFamily="49"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2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1194" y="81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f944f92e32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f944f92e32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f944f92e32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f944f92e32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f944f92e32_0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f944f92e32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f944f92e32_0_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f944f92e32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f944f92e32_0_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f944f92e32_0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f944f92e32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f944f92e32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f944f92e32_0_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f944f92e32_0_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f944f92e32_0_2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f944f92e32_0_2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cb53bdb2b9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cb53bdb2b9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f944f92e32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f944f92e32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f944f92e32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f944f92e32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f944f92e32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f944f92e32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f944f92e32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f944f92e32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f944f92e32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f944f92e32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f944f92e32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f944f92e32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f944f92e32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f944f92e32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f944f92e32_3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f944f92e32_3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a:endParaRPr/>
          </a:p>
        </p:txBody>
      </p:sp>
      <p:sp>
        <p:nvSpPr>
          <p:cNvPr id="12" name="Google Shape;12;p2"/>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normAutofit/>
          </a:bodyPr>
          <a:lstStyle>
            <a:lvl1pPr lvl="0" algn="ctr">
              <a:lnSpc>
                <a:spcPct val="100000"/>
              </a:lnSpc>
              <a:spcBef>
                <a:spcPts val="0"/>
              </a:spcBef>
              <a:spcAft>
                <a:spcPts val="0"/>
              </a:spcAft>
              <a:buClr>
                <a:schemeClr val="accent1"/>
              </a:buClr>
              <a:buSzPts val="2100"/>
              <a:buNone/>
              <a:defRPr sz="2100" b="1">
                <a:solidFill>
                  <a:schemeClr val="accent1"/>
                </a:solidFill>
              </a:defRPr>
            </a:lvl1pPr>
            <a:lvl2pPr lvl="1" algn="ctr">
              <a:lnSpc>
                <a:spcPct val="100000"/>
              </a:lnSpc>
              <a:spcBef>
                <a:spcPts val="0"/>
              </a:spcBef>
              <a:spcAft>
                <a:spcPts val="0"/>
              </a:spcAft>
              <a:buClr>
                <a:schemeClr val="accent1"/>
              </a:buClr>
              <a:buSzPts val="2100"/>
              <a:buNone/>
              <a:defRPr sz="2100" b="1">
                <a:solidFill>
                  <a:schemeClr val="accent1"/>
                </a:solidFill>
              </a:defRPr>
            </a:lvl2pPr>
            <a:lvl3pPr lvl="2" algn="ctr">
              <a:lnSpc>
                <a:spcPct val="100000"/>
              </a:lnSpc>
              <a:spcBef>
                <a:spcPts val="0"/>
              </a:spcBef>
              <a:spcAft>
                <a:spcPts val="0"/>
              </a:spcAft>
              <a:buClr>
                <a:schemeClr val="accent1"/>
              </a:buClr>
              <a:buSzPts val="2100"/>
              <a:buNone/>
              <a:defRPr sz="2100" b="1">
                <a:solidFill>
                  <a:schemeClr val="accent1"/>
                </a:solidFill>
              </a:defRPr>
            </a:lvl3pPr>
            <a:lvl4pPr lvl="3" algn="ctr">
              <a:lnSpc>
                <a:spcPct val="100000"/>
              </a:lnSpc>
              <a:spcBef>
                <a:spcPts val="0"/>
              </a:spcBef>
              <a:spcAft>
                <a:spcPts val="0"/>
              </a:spcAft>
              <a:buClr>
                <a:schemeClr val="accent1"/>
              </a:buClr>
              <a:buSzPts val="2100"/>
              <a:buNone/>
              <a:defRPr sz="2100" b="1">
                <a:solidFill>
                  <a:schemeClr val="accent1"/>
                </a:solidFill>
              </a:defRPr>
            </a:lvl4pPr>
            <a:lvl5pPr lvl="4" algn="ctr">
              <a:lnSpc>
                <a:spcPct val="100000"/>
              </a:lnSpc>
              <a:spcBef>
                <a:spcPts val="0"/>
              </a:spcBef>
              <a:spcAft>
                <a:spcPts val="0"/>
              </a:spcAft>
              <a:buClr>
                <a:schemeClr val="accent1"/>
              </a:buClr>
              <a:buSzPts val="2100"/>
              <a:buNone/>
              <a:defRPr sz="2100" b="1">
                <a:solidFill>
                  <a:schemeClr val="accent1"/>
                </a:solidFill>
              </a:defRPr>
            </a:lvl5pPr>
            <a:lvl6pPr lvl="5" algn="ctr">
              <a:lnSpc>
                <a:spcPct val="100000"/>
              </a:lnSpc>
              <a:spcBef>
                <a:spcPts val="0"/>
              </a:spcBef>
              <a:spcAft>
                <a:spcPts val="0"/>
              </a:spcAft>
              <a:buClr>
                <a:schemeClr val="accent1"/>
              </a:buClr>
              <a:buSzPts val="2100"/>
              <a:buNone/>
              <a:defRPr sz="2100" b="1">
                <a:solidFill>
                  <a:schemeClr val="accent1"/>
                </a:solidFill>
              </a:defRPr>
            </a:lvl6pPr>
            <a:lvl7pPr lvl="6" algn="ctr">
              <a:lnSpc>
                <a:spcPct val="100000"/>
              </a:lnSpc>
              <a:spcBef>
                <a:spcPts val="0"/>
              </a:spcBef>
              <a:spcAft>
                <a:spcPts val="0"/>
              </a:spcAft>
              <a:buClr>
                <a:schemeClr val="accent1"/>
              </a:buClr>
              <a:buSzPts val="2100"/>
              <a:buNone/>
              <a:defRPr sz="2100" b="1">
                <a:solidFill>
                  <a:schemeClr val="accent1"/>
                </a:solidFill>
              </a:defRPr>
            </a:lvl7pPr>
            <a:lvl8pPr lvl="7" algn="ctr">
              <a:lnSpc>
                <a:spcPct val="100000"/>
              </a:lnSpc>
              <a:spcBef>
                <a:spcPts val="0"/>
              </a:spcBef>
              <a:spcAft>
                <a:spcPts val="0"/>
              </a:spcAft>
              <a:buClr>
                <a:schemeClr val="accent1"/>
              </a:buClr>
              <a:buSzPts val="2100"/>
              <a:buNone/>
              <a:defRPr sz="2100" b="1">
                <a:solidFill>
                  <a:schemeClr val="accent1"/>
                </a:solidFill>
              </a:defRPr>
            </a:lvl8pPr>
            <a:lvl9pPr lvl="8" algn="ctr">
              <a:lnSpc>
                <a:spcPct val="100000"/>
              </a:lnSpc>
              <a:spcBef>
                <a:spcPts val="0"/>
              </a:spcBef>
              <a:spcAft>
                <a:spcPts val="0"/>
              </a:spcAft>
              <a:buClr>
                <a:schemeClr val="accent1"/>
              </a:buClr>
              <a:buSzPts val="2100"/>
              <a:buNone/>
              <a:defRPr sz="2100" b="1">
                <a:solidFill>
                  <a:schemeClr val="accent1"/>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240275"/>
            <a:ext cx="8520600" cy="19818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a:spLocks noGrp="1"/>
          </p:cNvSpPr>
          <p:nvPr>
            <p:ph type="body" idx="1"/>
          </p:nvPr>
        </p:nvSpPr>
        <p:spPr>
          <a:xfrm>
            <a:off x="311700" y="33046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Clr>
                <a:schemeClr val="accent1"/>
              </a:buClr>
              <a:buSzPts val="1800"/>
              <a:buChar char="●"/>
              <a:defRPr>
                <a:solidFill>
                  <a:schemeClr val="accent1"/>
                </a:solidFill>
                <a:highlight>
                  <a:schemeClr val="dk1"/>
                </a:highlight>
              </a:defRPr>
            </a:lvl1pPr>
            <a:lvl2pPr marL="914400" lvl="1" indent="-317500" algn="ctr">
              <a:spcBef>
                <a:spcPts val="0"/>
              </a:spcBef>
              <a:spcAft>
                <a:spcPts val="0"/>
              </a:spcAft>
              <a:buClr>
                <a:schemeClr val="accent1"/>
              </a:buClr>
              <a:buSzPts val="1400"/>
              <a:buChar char="○"/>
              <a:defRPr>
                <a:solidFill>
                  <a:schemeClr val="accent1"/>
                </a:solidFill>
                <a:highlight>
                  <a:schemeClr val="dk1"/>
                </a:highlight>
              </a:defRPr>
            </a:lvl2pPr>
            <a:lvl3pPr marL="1371600" lvl="2" indent="-317500" algn="ctr">
              <a:spcBef>
                <a:spcPts val="0"/>
              </a:spcBef>
              <a:spcAft>
                <a:spcPts val="0"/>
              </a:spcAft>
              <a:buClr>
                <a:schemeClr val="accent1"/>
              </a:buClr>
              <a:buSzPts val="1400"/>
              <a:buChar char="■"/>
              <a:defRPr>
                <a:solidFill>
                  <a:schemeClr val="accent1"/>
                </a:solidFill>
                <a:highlight>
                  <a:schemeClr val="dk1"/>
                </a:highlight>
              </a:defRPr>
            </a:lvl3pPr>
            <a:lvl4pPr marL="1828800" lvl="3" indent="-317500" algn="ctr">
              <a:spcBef>
                <a:spcPts val="0"/>
              </a:spcBef>
              <a:spcAft>
                <a:spcPts val="0"/>
              </a:spcAft>
              <a:buClr>
                <a:schemeClr val="accent1"/>
              </a:buClr>
              <a:buSzPts val="1400"/>
              <a:buChar char="●"/>
              <a:defRPr>
                <a:solidFill>
                  <a:schemeClr val="accent1"/>
                </a:solidFill>
                <a:highlight>
                  <a:schemeClr val="dk1"/>
                </a:highlight>
              </a:defRPr>
            </a:lvl4pPr>
            <a:lvl5pPr marL="2286000" lvl="4" indent="-317500" algn="ctr">
              <a:spcBef>
                <a:spcPts val="0"/>
              </a:spcBef>
              <a:spcAft>
                <a:spcPts val="0"/>
              </a:spcAft>
              <a:buClr>
                <a:schemeClr val="accent1"/>
              </a:buClr>
              <a:buSzPts val="1400"/>
              <a:buChar char="○"/>
              <a:defRPr>
                <a:solidFill>
                  <a:schemeClr val="accent1"/>
                </a:solidFill>
                <a:highlight>
                  <a:schemeClr val="dk1"/>
                </a:highlight>
              </a:defRPr>
            </a:lvl5pPr>
            <a:lvl6pPr marL="2743200" lvl="5" indent="-317500" algn="ctr">
              <a:spcBef>
                <a:spcPts val="0"/>
              </a:spcBef>
              <a:spcAft>
                <a:spcPts val="0"/>
              </a:spcAft>
              <a:buClr>
                <a:schemeClr val="accent1"/>
              </a:buClr>
              <a:buSzPts val="1400"/>
              <a:buChar char="■"/>
              <a:defRPr>
                <a:solidFill>
                  <a:schemeClr val="accent1"/>
                </a:solidFill>
                <a:highlight>
                  <a:schemeClr val="dk1"/>
                </a:highlight>
              </a:defRPr>
            </a:lvl6pPr>
            <a:lvl7pPr marL="3200400" lvl="6" indent="-317500" algn="ctr">
              <a:spcBef>
                <a:spcPts val="0"/>
              </a:spcBef>
              <a:spcAft>
                <a:spcPts val="0"/>
              </a:spcAft>
              <a:buClr>
                <a:schemeClr val="accent1"/>
              </a:buClr>
              <a:buSzPts val="1400"/>
              <a:buChar char="●"/>
              <a:defRPr>
                <a:solidFill>
                  <a:schemeClr val="accent1"/>
                </a:solidFill>
                <a:highlight>
                  <a:schemeClr val="dk1"/>
                </a:highlight>
              </a:defRPr>
            </a:lvl7pPr>
            <a:lvl8pPr marL="3657600" lvl="7" indent="-317500" algn="ctr">
              <a:spcBef>
                <a:spcPts val="0"/>
              </a:spcBef>
              <a:spcAft>
                <a:spcPts val="0"/>
              </a:spcAft>
              <a:buClr>
                <a:schemeClr val="accent1"/>
              </a:buClr>
              <a:buSzPts val="1400"/>
              <a:buChar char="○"/>
              <a:defRPr>
                <a:solidFill>
                  <a:schemeClr val="accent1"/>
                </a:solidFill>
                <a:highlight>
                  <a:schemeClr val="dk1"/>
                </a:highlight>
              </a:defRPr>
            </a:lvl8pPr>
            <a:lvl9pPr marL="4114800" lvl="8" indent="-317500" algn="ctr">
              <a:spcBef>
                <a:spcPts val="0"/>
              </a:spcBef>
              <a:spcAft>
                <a:spcPts val="0"/>
              </a:spcAft>
              <a:buClr>
                <a:schemeClr val="accent1"/>
              </a:buClr>
              <a:buSzPts val="1400"/>
              <a:buChar char="■"/>
              <a:defRPr>
                <a:solidFill>
                  <a:schemeClr val="accent1"/>
                </a:solidFill>
                <a:highlight>
                  <a:schemeClr val="dk1"/>
                </a:highlight>
              </a:defRPr>
            </a:lvl9pPr>
          </a:lstStyle>
          <a:p>
            <a:endParaRPr/>
          </a:p>
        </p:txBody>
      </p:sp>
      <p:sp>
        <p:nvSpPr>
          <p:cNvPr id="49" name="Google Shape;4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2802750" y="802500"/>
            <a:ext cx="3538500" cy="3538500"/>
          </a:xfrm>
          <a:prstGeom prst="rect">
            <a:avLst/>
          </a:prstGeom>
          <a:solidFill>
            <a:srgbClr val="FFFFFF"/>
          </a:solidFill>
        </p:spPr>
        <p:txBody>
          <a:bodyPr spcFirstLastPara="1" wrap="square" lIns="91425" tIns="91425" rIns="91425" bIns="91425" anchor="ctr" anchorCtr="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19" name="Google Shape;19;p4"/>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5"/>
          <p:cNvSpPr txBox="1">
            <a:spLocks noGrp="1"/>
          </p:cNvSpPr>
          <p:nvPr>
            <p:ph type="body" idx="1"/>
          </p:nvPr>
        </p:nvSpPr>
        <p:spPr>
          <a:xfrm>
            <a:off x="311700" y="1228675"/>
            <a:ext cx="3999900" cy="3340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body" idx="2"/>
          </p:nvPr>
        </p:nvSpPr>
        <p:spPr>
          <a:xfrm>
            <a:off x="4832400" y="1228675"/>
            <a:ext cx="3999900" cy="3340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04800" y="309350"/>
            <a:ext cx="8537700" cy="748200"/>
          </a:xfrm>
          <a:prstGeom prst="rect">
            <a:avLst/>
          </a:prstGeom>
        </p:spPr>
        <p:txBody>
          <a:bodyPr spcFirstLastPara="1" wrap="square" lIns="91425" tIns="91425" rIns="91425" bIns="91425" anchor="t" anchorCtr="0">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 name="Google Shape;38;p9"/>
          <p:cNvCxnSpPr/>
          <p:nvPr/>
        </p:nvCxnSpPr>
        <p:spPr>
          <a:xfrm>
            <a:off x="5029675" y="4495500"/>
            <a:ext cx="468300" cy="0"/>
          </a:xfrm>
          <a:prstGeom prst="straightConnector1">
            <a:avLst/>
          </a:prstGeom>
          <a:noFill/>
          <a:ln w="28575" cap="flat" cmpd="sng">
            <a:solidFill>
              <a:schemeClr val="lt1"/>
            </a:solidFill>
            <a:prstDash val="solid"/>
            <a:round/>
            <a:headEnd type="none" w="sm" len="sm"/>
            <a:tailEnd type="none" w="sm" len="sm"/>
          </a:ln>
        </p:spPr>
      </p:cxnSp>
      <p:sp>
        <p:nvSpPr>
          <p:cNvPr id="39" name="Google Shape;39;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40" name="Google Shape;40;p9"/>
          <p:cNvSpPr txBox="1">
            <a:spLocks noGrp="1"/>
          </p:cNvSpPr>
          <p:nvPr>
            <p:ph type="subTitle" idx="1"/>
          </p:nvPr>
        </p:nvSpPr>
        <p:spPr>
          <a:xfrm>
            <a:off x="265500" y="2845223"/>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1" name="Google Shape;41;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accent1"/>
              </a:buClr>
              <a:buSzPts val="1800"/>
              <a:buChar char="●"/>
              <a:defRPr>
                <a:solidFill>
                  <a:schemeClr val="accent1"/>
                </a:solidFill>
                <a:highlight>
                  <a:schemeClr val="lt1"/>
                </a:highlight>
              </a:defRPr>
            </a:lvl1pPr>
            <a:lvl2pPr marL="914400" lvl="1" indent="-317500">
              <a:spcBef>
                <a:spcPts val="0"/>
              </a:spcBef>
              <a:spcAft>
                <a:spcPts val="0"/>
              </a:spcAft>
              <a:buClr>
                <a:schemeClr val="accent1"/>
              </a:buClr>
              <a:buSzPts val="1400"/>
              <a:buChar char="○"/>
              <a:defRPr>
                <a:solidFill>
                  <a:schemeClr val="accent1"/>
                </a:solidFill>
                <a:highlight>
                  <a:schemeClr val="lt1"/>
                </a:highlight>
              </a:defRPr>
            </a:lvl2pPr>
            <a:lvl3pPr marL="1371600" lvl="2" indent="-317500">
              <a:spcBef>
                <a:spcPts val="0"/>
              </a:spcBef>
              <a:spcAft>
                <a:spcPts val="0"/>
              </a:spcAft>
              <a:buClr>
                <a:schemeClr val="accent1"/>
              </a:buClr>
              <a:buSzPts val="1400"/>
              <a:buChar char="■"/>
              <a:defRPr>
                <a:solidFill>
                  <a:schemeClr val="accent1"/>
                </a:solidFill>
                <a:highlight>
                  <a:schemeClr val="lt1"/>
                </a:highlight>
              </a:defRPr>
            </a:lvl3pPr>
            <a:lvl4pPr marL="1828800" lvl="3" indent="-317500">
              <a:spcBef>
                <a:spcPts val="0"/>
              </a:spcBef>
              <a:spcAft>
                <a:spcPts val="0"/>
              </a:spcAft>
              <a:buClr>
                <a:schemeClr val="accent1"/>
              </a:buClr>
              <a:buSzPts val="1400"/>
              <a:buChar char="●"/>
              <a:defRPr>
                <a:solidFill>
                  <a:schemeClr val="accent1"/>
                </a:solidFill>
                <a:highlight>
                  <a:schemeClr val="lt1"/>
                </a:highlight>
              </a:defRPr>
            </a:lvl4pPr>
            <a:lvl5pPr marL="2286000" lvl="4" indent="-317500">
              <a:spcBef>
                <a:spcPts val="0"/>
              </a:spcBef>
              <a:spcAft>
                <a:spcPts val="0"/>
              </a:spcAft>
              <a:buClr>
                <a:schemeClr val="accent1"/>
              </a:buClr>
              <a:buSzPts val="1400"/>
              <a:buChar char="○"/>
              <a:defRPr>
                <a:solidFill>
                  <a:schemeClr val="accent1"/>
                </a:solidFill>
                <a:highlight>
                  <a:schemeClr val="lt1"/>
                </a:highlight>
              </a:defRPr>
            </a:lvl5pPr>
            <a:lvl6pPr marL="2743200" lvl="5" indent="-317500">
              <a:spcBef>
                <a:spcPts val="0"/>
              </a:spcBef>
              <a:spcAft>
                <a:spcPts val="0"/>
              </a:spcAft>
              <a:buClr>
                <a:schemeClr val="accent1"/>
              </a:buClr>
              <a:buSzPts val="1400"/>
              <a:buChar char="■"/>
              <a:defRPr>
                <a:solidFill>
                  <a:schemeClr val="accent1"/>
                </a:solidFill>
                <a:highlight>
                  <a:schemeClr val="lt1"/>
                </a:highlight>
              </a:defRPr>
            </a:lvl6pPr>
            <a:lvl7pPr marL="3200400" lvl="6" indent="-317500">
              <a:spcBef>
                <a:spcPts val="0"/>
              </a:spcBef>
              <a:spcAft>
                <a:spcPts val="0"/>
              </a:spcAft>
              <a:buClr>
                <a:schemeClr val="accent1"/>
              </a:buClr>
              <a:buSzPts val="1400"/>
              <a:buChar char="●"/>
              <a:defRPr>
                <a:solidFill>
                  <a:schemeClr val="accent1"/>
                </a:solidFill>
                <a:highlight>
                  <a:schemeClr val="lt1"/>
                </a:highlight>
              </a:defRPr>
            </a:lvl7pPr>
            <a:lvl8pPr marL="3657600" lvl="7" indent="-317500">
              <a:spcBef>
                <a:spcPts val="0"/>
              </a:spcBef>
              <a:spcAft>
                <a:spcPts val="0"/>
              </a:spcAft>
              <a:buClr>
                <a:schemeClr val="accent1"/>
              </a:buClr>
              <a:buSzPts val="1400"/>
              <a:buChar char="○"/>
              <a:defRPr>
                <a:solidFill>
                  <a:schemeClr val="accent1"/>
                </a:solidFill>
                <a:highlight>
                  <a:schemeClr val="lt1"/>
                </a:highlight>
              </a:defRPr>
            </a:lvl8pPr>
            <a:lvl9pPr marL="4114800" lvl="8" indent="-317500">
              <a:spcBef>
                <a:spcPts val="0"/>
              </a:spcBef>
              <a:spcAft>
                <a:spcPts val="0"/>
              </a:spcAft>
              <a:buClr>
                <a:schemeClr val="accent1"/>
              </a:buClr>
              <a:buSzPts val="1400"/>
              <a:buChar char="■"/>
              <a:defRPr>
                <a:solidFill>
                  <a:schemeClr val="accent1"/>
                </a:solidFill>
                <a:highlight>
                  <a:schemeClr val="lt1"/>
                </a:highlight>
              </a:defRPr>
            </a:lvl9pPr>
          </a:lstStyle>
          <a:p>
            <a:endParaRPr/>
          </a:p>
        </p:txBody>
      </p:sp>
      <p:sp>
        <p:nvSpPr>
          <p:cNvPr id="42" name="Google Shape;4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Clr>
                <a:schemeClr val="accent1"/>
              </a:buClr>
              <a:buSzPts val="2400"/>
              <a:buFont typeface="Amatic SC"/>
              <a:buNone/>
              <a:defRPr sz="2400" b="1">
                <a:solidFill>
                  <a:schemeClr val="accent1"/>
                </a:solidFill>
                <a:latin typeface="Amatic SC"/>
                <a:ea typeface="Amatic SC"/>
                <a:cs typeface="Amatic SC"/>
                <a:sym typeface="Amatic SC"/>
              </a:defRPr>
            </a:lvl1pPr>
          </a:lstStyle>
          <a:p>
            <a:endParaRPr/>
          </a:p>
        </p:txBody>
      </p:sp>
      <p:sp>
        <p:nvSpPr>
          <p:cNvPr id="45" name="Google Shape;4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each-day">
    <p:bg>
      <p:bgPr>
        <a:blipFill dpi="0" rotWithShape="1">
          <a:blip r:embed="rId13">
            <a:lum/>
          </a:blip>
          <a:srcRect/>
          <a:stretch>
            <a:fillRect l="-6000" r="-6000"/>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311700" y="1228675"/>
            <a:ext cx="8520600" cy="3340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nl"/>
              <a:t>‹nr.›</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hyperlink" Target="https://cinekidplay.nl/bekijk/519"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www.schoolkade.nl/"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hyperlink" Target="https://www.beeldletters.nl/filmeducatie-filmtoolkit/film-toolki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video" Target="https://www.youtube.com/embed/S3ex7A3BT70" TargetMode="Externa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pic>
        <p:nvPicPr>
          <p:cNvPr id="10" name="Afbeelding 9">
            <a:extLst>
              <a:ext uri="{FF2B5EF4-FFF2-40B4-BE49-F238E27FC236}">
                <a16:creationId xmlns:a16="http://schemas.microsoft.com/office/drawing/2014/main" id="{5BC27E25-4A8A-4699-8750-1AE8A23FB8EB}"/>
              </a:ext>
            </a:extLst>
          </p:cNvPr>
          <p:cNvPicPr>
            <a:picLocks noChangeAspect="1"/>
          </p:cNvPicPr>
          <p:nvPr/>
        </p:nvPicPr>
        <p:blipFill>
          <a:blip r:embed="rId3"/>
          <a:stretch>
            <a:fillRect/>
          </a:stretch>
        </p:blipFill>
        <p:spPr>
          <a:xfrm>
            <a:off x="-508586" y="0"/>
            <a:ext cx="10161172" cy="5179375"/>
          </a:xfrm>
          <a:prstGeom prst="rect">
            <a:avLst/>
          </a:prstGeom>
        </p:spPr>
      </p:pic>
      <p:sp>
        <p:nvSpPr>
          <p:cNvPr id="7" name="Titel 6">
            <a:extLst>
              <a:ext uri="{FF2B5EF4-FFF2-40B4-BE49-F238E27FC236}">
                <a16:creationId xmlns:a16="http://schemas.microsoft.com/office/drawing/2014/main" id="{50FC68EB-9B3A-4361-9F58-BA66E7547D23}"/>
              </a:ext>
            </a:extLst>
          </p:cNvPr>
          <p:cNvSpPr>
            <a:spLocks noGrp="1"/>
          </p:cNvSpPr>
          <p:nvPr>
            <p:ph type="ctrTitle"/>
          </p:nvPr>
        </p:nvSpPr>
        <p:spPr>
          <a:xfrm>
            <a:off x="0" y="2406378"/>
            <a:ext cx="9344234" cy="2690400"/>
          </a:xfrm>
        </p:spPr>
        <p:txBody>
          <a:bodyPr>
            <a:normAutofit/>
          </a:bodyPr>
          <a:lstStyle/>
          <a:p>
            <a:r>
              <a:rPr lang="en-US" sz="3600" dirty="0">
                <a:solidFill>
                  <a:srgbClr val="FFF2E1"/>
                </a:solidFill>
                <a:latin typeface="LTSpitz Medium" panose="02000606020000020004" pitchFamily="2" charset="-95"/>
              </a:rPr>
              <a:t>LESBRIEF</a:t>
            </a:r>
            <a:br>
              <a:rPr lang="en-US" dirty="0">
                <a:solidFill>
                  <a:srgbClr val="FFF2E1"/>
                </a:solidFill>
                <a:latin typeface="LTSpitz Medium" panose="02000606020000020004" pitchFamily="2" charset="-95"/>
              </a:rPr>
            </a:br>
            <a:r>
              <a:rPr lang="en-US" sz="5400" dirty="0">
                <a:solidFill>
                  <a:srgbClr val="FFF2E1"/>
                </a:solidFill>
                <a:latin typeface="LTSpitz Medium" panose="02000606020000020004" pitchFamily="2" charset="-95"/>
              </a:rPr>
              <a:t>KNOESTER EN HET ZEEMONSTER</a:t>
            </a:r>
            <a:endParaRPr lang="nl-NL" dirty="0">
              <a:solidFill>
                <a:srgbClr val="FFF2E1"/>
              </a:solidFill>
              <a:latin typeface="LTSpitz Medium" panose="02000606020000020004" pitchFamily="2" charset="-95"/>
            </a:endParaRPr>
          </a:p>
        </p:txBody>
      </p:sp>
      <p:pic>
        <p:nvPicPr>
          <p:cNvPr id="12" name="Afbeelding 11">
            <a:extLst>
              <a:ext uri="{FF2B5EF4-FFF2-40B4-BE49-F238E27FC236}">
                <a16:creationId xmlns:a16="http://schemas.microsoft.com/office/drawing/2014/main" id="{B34F5BA8-BA53-4D3D-A6F7-1144D67E151B}"/>
              </a:ext>
            </a:extLst>
          </p:cNvPr>
          <p:cNvPicPr>
            <a:picLocks noChangeAspect="1"/>
          </p:cNvPicPr>
          <p:nvPr/>
        </p:nvPicPr>
        <p:blipFill>
          <a:blip r:embed="rId4"/>
          <a:stretch>
            <a:fillRect/>
          </a:stretch>
        </p:blipFill>
        <p:spPr>
          <a:xfrm>
            <a:off x="7501948" y="197850"/>
            <a:ext cx="1422041" cy="100533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2"/>
          <p:cNvSpPr txBox="1">
            <a:spLocks noGrp="1"/>
          </p:cNvSpPr>
          <p:nvPr>
            <p:ph type="title"/>
          </p:nvPr>
        </p:nvSpPr>
        <p:spPr>
          <a:xfrm>
            <a:off x="311700" y="292850"/>
            <a:ext cx="8520600" cy="801000"/>
          </a:xfrm>
          <a:prstGeom prst="rect">
            <a:avLst/>
          </a:prstGeom>
          <a:solidFill>
            <a:srgbClr val="FFF2E1"/>
          </a:solidFill>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nl" b="0" dirty="0">
                <a:solidFill>
                  <a:srgbClr val="000000"/>
                </a:solidFill>
                <a:latin typeface="LTSpitz Medium" panose="02000606020000020004" pitchFamily="2" charset="-95"/>
              </a:rPr>
              <a:t>Inspiratievragen voor de tijdlijn</a:t>
            </a:r>
            <a:endParaRPr b="0" dirty="0">
              <a:solidFill>
                <a:srgbClr val="000000"/>
              </a:solidFill>
              <a:latin typeface="LTSpitz Medium" panose="02000606020000020004" pitchFamily="2" charset="-95"/>
            </a:endParaRPr>
          </a:p>
        </p:txBody>
      </p:sp>
      <p:sp>
        <p:nvSpPr>
          <p:cNvPr id="110" name="Google Shape;110;p22"/>
          <p:cNvSpPr txBox="1">
            <a:spLocks noGrp="1"/>
          </p:cNvSpPr>
          <p:nvPr>
            <p:ph type="body" idx="1"/>
          </p:nvPr>
        </p:nvSpPr>
        <p:spPr>
          <a:xfrm>
            <a:off x="311700" y="1047875"/>
            <a:ext cx="8520600" cy="3815100"/>
          </a:xfrm>
          <a:prstGeom prst="rect">
            <a:avLst/>
          </a:prstGeom>
          <a:solidFill>
            <a:srgbClr val="FFF2E1"/>
          </a:solidFill>
        </p:spPr>
        <p:txBody>
          <a:bodyPr spcFirstLastPara="1" wrap="square" lIns="91425" tIns="91425" rIns="91425" bIns="91425" anchor="t" anchorCtr="0">
            <a:normAutofit/>
          </a:bodyPr>
          <a:lstStyle/>
          <a:p>
            <a:pPr>
              <a:spcBef>
                <a:spcPts val="1200"/>
              </a:spcBef>
              <a:buClrTx/>
            </a:pPr>
            <a:r>
              <a:rPr lang="nl" dirty="0">
                <a:solidFill>
                  <a:srgbClr val="000000"/>
                </a:solidFill>
                <a:latin typeface="LTSpitz Medium" panose="02000606020000020004" pitchFamily="2" charset="-95"/>
              </a:rPr>
              <a:t>Wie is de hoofdpersoon?</a:t>
            </a:r>
          </a:p>
          <a:p>
            <a:pPr>
              <a:spcBef>
                <a:spcPts val="1200"/>
              </a:spcBef>
              <a:buClrTx/>
            </a:pPr>
            <a:r>
              <a:rPr lang="nl" dirty="0">
                <a:solidFill>
                  <a:srgbClr val="000000"/>
                </a:solidFill>
                <a:latin typeface="LTSpitz Medium" panose="02000606020000020004" pitchFamily="2" charset="-95"/>
              </a:rPr>
              <a:t>Wie is de helper en hoe helpt diegene?</a:t>
            </a:r>
          </a:p>
          <a:p>
            <a:pPr>
              <a:spcBef>
                <a:spcPts val="1200"/>
              </a:spcBef>
              <a:buClrTx/>
            </a:pPr>
            <a:r>
              <a:rPr lang="nl" dirty="0">
                <a:solidFill>
                  <a:srgbClr val="000000"/>
                </a:solidFill>
                <a:latin typeface="LTSpitz Medium" panose="02000606020000020004" pitchFamily="2" charset="-95"/>
              </a:rPr>
              <a:t>Wat is het probleem dat de hoofdpersoon tegenkomt?</a:t>
            </a:r>
          </a:p>
          <a:p>
            <a:pPr>
              <a:spcBef>
                <a:spcPts val="1200"/>
              </a:spcBef>
              <a:buClrTx/>
            </a:pPr>
            <a:r>
              <a:rPr lang="nl" dirty="0">
                <a:solidFill>
                  <a:srgbClr val="000000"/>
                </a:solidFill>
                <a:latin typeface="LTSpitz Medium" panose="02000606020000020004" pitchFamily="2" charset="-95"/>
              </a:rPr>
              <a:t>Wat voor obstakels zou de hoofdpersoon tegenkomen?</a:t>
            </a:r>
          </a:p>
          <a:p>
            <a:pPr>
              <a:spcBef>
                <a:spcPts val="1200"/>
              </a:spcBef>
              <a:buClrTx/>
            </a:pPr>
            <a:r>
              <a:rPr lang="nl" dirty="0">
                <a:solidFill>
                  <a:srgbClr val="000000"/>
                </a:solidFill>
                <a:latin typeface="LTSpitz Medium" panose="02000606020000020004" pitchFamily="2" charset="-95"/>
              </a:rPr>
              <a:t>Wie </a:t>
            </a:r>
            <a:r>
              <a:rPr lang="nl-NL" dirty="0">
                <a:solidFill>
                  <a:srgbClr val="000000"/>
                </a:solidFill>
                <a:latin typeface="LTSpitz Medium" panose="02000606020000020004" pitchFamily="2" charset="-95"/>
              </a:rPr>
              <a:t>is de </a:t>
            </a:r>
            <a:r>
              <a:rPr lang="nl" dirty="0">
                <a:solidFill>
                  <a:srgbClr val="000000"/>
                </a:solidFill>
                <a:latin typeface="LTSpitz Medium" panose="02000606020000020004" pitchFamily="2" charset="-95"/>
              </a:rPr>
              <a:t>slechterik in de film? </a:t>
            </a:r>
          </a:p>
          <a:p>
            <a:pPr>
              <a:spcBef>
                <a:spcPts val="1200"/>
              </a:spcBef>
              <a:buClrTx/>
            </a:pPr>
            <a:r>
              <a:rPr lang="nl" dirty="0">
                <a:solidFill>
                  <a:srgbClr val="000000"/>
                </a:solidFill>
                <a:latin typeface="LTSpitz Medium" panose="02000606020000020004" pitchFamily="2" charset="-95"/>
              </a:rPr>
              <a:t>Hoe wordt het probleem opgelost?</a:t>
            </a:r>
            <a:endParaRPr dirty="0">
              <a:solidFill>
                <a:srgbClr val="000000"/>
              </a:solidFill>
              <a:latin typeface="LTSpitz Medium" panose="02000606020000020004" pitchFamily="2" charset="-95"/>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3"/>
          <p:cNvSpPr txBox="1">
            <a:spLocks noGrp="1"/>
          </p:cNvSpPr>
          <p:nvPr>
            <p:ph type="title"/>
          </p:nvPr>
        </p:nvSpPr>
        <p:spPr>
          <a:xfrm>
            <a:off x="311700" y="292850"/>
            <a:ext cx="8520600" cy="801000"/>
          </a:xfrm>
          <a:prstGeom prst="rect">
            <a:avLst/>
          </a:prstGeom>
          <a:solidFill>
            <a:srgbClr val="FFF2E1"/>
          </a:solidFill>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nl" b="0" dirty="0">
                <a:solidFill>
                  <a:srgbClr val="000000"/>
                </a:solidFill>
                <a:latin typeface="LTSpitz Medium" panose="02000606020000020004" pitchFamily="2" charset="-95"/>
              </a:rPr>
              <a:t>Opdracht 2: kijkvraag</a:t>
            </a:r>
            <a:endParaRPr b="0" dirty="0">
              <a:solidFill>
                <a:srgbClr val="000000"/>
              </a:solidFill>
              <a:latin typeface="LTSpitz Medium" panose="02000606020000020004" pitchFamily="2" charset="-95"/>
            </a:endParaRPr>
          </a:p>
        </p:txBody>
      </p:sp>
      <p:sp>
        <p:nvSpPr>
          <p:cNvPr id="114" name="Google Shape;114;p23"/>
          <p:cNvSpPr txBox="1">
            <a:spLocks noGrp="1"/>
          </p:cNvSpPr>
          <p:nvPr>
            <p:ph type="body" idx="1"/>
          </p:nvPr>
        </p:nvSpPr>
        <p:spPr>
          <a:xfrm>
            <a:off x="311700" y="1040500"/>
            <a:ext cx="8520600" cy="3763500"/>
          </a:xfrm>
          <a:prstGeom prst="rect">
            <a:avLst/>
          </a:prstGeom>
          <a:solidFill>
            <a:srgbClr val="FFF2E1"/>
          </a:solidFill>
        </p:spPr>
        <p:txBody>
          <a:bodyPr spcFirstLastPara="1" wrap="square" lIns="91425" tIns="91425" rIns="91425" bIns="91425" anchor="t" anchorCtr="0">
            <a:normAutofit/>
          </a:bodyPr>
          <a:lstStyle/>
          <a:p>
            <a:pPr marL="0" lvl="0" indent="0" algn="ctr" rtl="0">
              <a:spcBef>
                <a:spcPts val="0"/>
              </a:spcBef>
              <a:spcAft>
                <a:spcPts val="0"/>
              </a:spcAft>
              <a:buNone/>
            </a:pPr>
            <a:endParaRPr sz="2400" dirty="0">
              <a:solidFill>
                <a:srgbClr val="000000"/>
              </a:solidFill>
              <a:latin typeface="LTSpitz Medium" panose="02000606020000020004" pitchFamily="2" charset="-95"/>
            </a:endParaRPr>
          </a:p>
          <a:p>
            <a:pPr marL="0" lvl="0" indent="0" algn="ctr" rtl="0">
              <a:spcBef>
                <a:spcPts val="1200"/>
              </a:spcBef>
              <a:spcAft>
                <a:spcPts val="0"/>
              </a:spcAft>
              <a:buNone/>
            </a:pPr>
            <a:r>
              <a:rPr lang="nl" sz="2400" dirty="0">
                <a:solidFill>
                  <a:srgbClr val="000000"/>
                </a:solidFill>
                <a:latin typeface="LTSpitz Medium" panose="02000606020000020004" pitchFamily="2" charset="-95"/>
              </a:rPr>
              <a:t>Let goed op het allereerste beeld van de film.</a:t>
            </a:r>
            <a:endParaRPr sz="2400" dirty="0">
              <a:solidFill>
                <a:srgbClr val="000000"/>
              </a:solidFill>
              <a:latin typeface="LTSpitz Medium" panose="02000606020000020004" pitchFamily="2" charset="-95"/>
            </a:endParaRPr>
          </a:p>
          <a:p>
            <a:pPr marL="0" lvl="0" indent="0" algn="ctr" rtl="0">
              <a:spcBef>
                <a:spcPts val="1200"/>
              </a:spcBef>
              <a:spcAft>
                <a:spcPts val="1200"/>
              </a:spcAft>
              <a:buNone/>
            </a:pPr>
            <a:r>
              <a:rPr lang="nl" sz="2400" dirty="0">
                <a:solidFill>
                  <a:srgbClr val="000000"/>
                </a:solidFill>
                <a:latin typeface="LTSpitz Medium" panose="02000606020000020004" pitchFamily="2" charset="-95"/>
              </a:rPr>
              <a:t>Wat gebeurt er?</a:t>
            </a:r>
            <a:endParaRPr sz="2400" dirty="0">
              <a:solidFill>
                <a:srgbClr val="000000"/>
              </a:solidFill>
              <a:latin typeface="LTSpitz Medium" panose="02000606020000020004" pitchFamily="2" charset="-95"/>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4"/>
          <p:cNvSpPr txBox="1">
            <a:spLocks noGrp="1"/>
          </p:cNvSpPr>
          <p:nvPr>
            <p:ph type="title"/>
          </p:nvPr>
        </p:nvSpPr>
        <p:spPr>
          <a:xfrm>
            <a:off x="311700" y="292850"/>
            <a:ext cx="8520600" cy="801000"/>
          </a:xfrm>
          <a:prstGeom prst="rect">
            <a:avLst/>
          </a:prstGeom>
          <a:solidFill>
            <a:srgbClr val="FFF2E1"/>
          </a:solidFill>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nl" sz="3600" b="0" dirty="0">
                <a:solidFill>
                  <a:srgbClr val="000000"/>
                </a:solidFill>
                <a:latin typeface="LTSpitz Medium" panose="02000606020000020004" pitchFamily="2" charset="-95"/>
              </a:rPr>
              <a:t>Bekijk de film op het filmfestival: veel plezier!</a:t>
            </a:r>
            <a:endParaRPr b="0" dirty="0">
              <a:solidFill>
                <a:srgbClr val="000000"/>
              </a:solidFill>
              <a:latin typeface="LTSpitz Medium" panose="02000606020000020004" pitchFamily="2" charset="-95"/>
            </a:endParaRPr>
          </a:p>
        </p:txBody>
      </p:sp>
      <p:sp>
        <p:nvSpPr>
          <p:cNvPr id="120" name="Google Shape;120;p24"/>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21" name="Google Shape;121;p24"/>
          <p:cNvPicPr preferRelativeResize="0"/>
          <p:nvPr/>
        </p:nvPicPr>
        <p:blipFill rotWithShape="1">
          <a:blip r:embed="rId3">
            <a:alphaModFix/>
          </a:blip>
          <a:srcRect l="3410" t="16576" r="3410" b="5194"/>
          <a:stretch/>
        </p:blipFill>
        <p:spPr>
          <a:xfrm>
            <a:off x="311700" y="1031550"/>
            <a:ext cx="8520602" cy="38315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5"/>
          <p:cNvSpPr txBox="1">
            <a:spLocks noGrp="1"/>
          </p:cNvSpPr>
          <p:nvPr>
            <p:ph type="title"/>
          </p:nvPr>
        </p:nvSpPr>
        <p:spPr>
          <a:xfrm>
            <a:off x="311700" y="292849"/>
            <a:ext cx="8520600" cy="1082087"/>
          </a:xfrm>
          <a:prstGeom prst="rect">
            <a:avLst/>
          </a:prstGeom>
          <a:solidFill>
            <a:srgbClr val="FFF2E1"/>
          </a:solidFill>
        </p:spPr>
        <p:txBody>
          <a:bodyPr spcFirstLastPara="1" wrap="square" lIns="91425" tIns="91425" rIns="91425" bIns="91425" anchor="t" anchorCtr="0">
            <a:normAutofit/>
          </a:bodyPr>
          <a:lstStyle/>
          <a:p>
            <a:pPr marL="0" lvl="0" indent="0" algn="ctr" rtl="0">
              <a:spcBef>
                <a:spcPts val="0"/>
              </a:spcBef>
              <a:spcAft>
                <a:spcPts val="0"/>
              </a:spcAft>
              <a:buNone/>
            </a:pPr>
            <a:r>
              <a:rPr lang="nl" sz="4800" b="0" dirty="0">
                <a:latin typeface="LTSpitz Medium" panose="02000606020000020004" pitchFamily="2" charset="-95"/>
              </a:rPr>
              <a:t>Na de film</a:t>
            </a:r>
            <a:endParaRPr sz="4800" b="0" dirty="0">
              <a:latin typeface="LTSpitz Medium" panose="02000606020000020004" pitchFamily="2" charset="-95"/>
            </a:endParaRPr>
          </a:p>
        </p:txBody>
      </p:sp>
      <p:sp>
        <p:nvSpPr>
          <p:cNvPr id="127" name="Google Shape;127;p25"/>
          <p:cNvSpPr txBox="1">
            <a:spLocks noGrp="1"/>
          </p:cNvSpPr>
          <p:nvPr>
            <p:ph type="body" idx="1"/>
          </p:nvPr>
        </p:nvSpPr>
        <p:spPr>
          <a:xfrm>
            <a:off x="311700" y="1023050"/>
            <a:ext cx="8520600" cy="3829500"/>
          </a:xfrm>
          <a:prstGeom prst="rect">
            <a:avLst/>
          </a:prstGeom>
          <a:solidFill>
            <a:srgbClr val="FFF2E1"/>
          </a:solidFill>
        </p:spPr>
        <p:txBody>
          <a:bodyPr spcFirstLastPara="1" wrap="square" lIns="91425" tIns="91425" rIns="91425" bIns="91425" anchor="t" anchorCtr="0">
            <a:normAutofit/>
          </a:bodyPr>
          <a:lstStyle/>
          <a:p>
            <a:pPr marL="0" lvl="0" indent="0" algn="ctr" rtl="0">
              <a:spcBef>
                <a:spcPts val="0"/>
              </a:spcBef>
              <a:spcAft>
                <a:spcPts val="0"/>
              </a:spcAft>
              <a:buNone/>
            </a:pPr>
            <a:endParaRPr dirty="0"/>
          </a:p>
          <a:p>
            <a:pPr marL="0" lvl="0" indent="0" algn="ctr" rtl="0">
              <a:spcBef>
                <a:spcPts val="1200"/>
              </a:spcBef>
              <a:spcAft>
                <a:spcPts val="0"/>
              </a:spcAft>
              <a:buNone/>
            </a:pPr>
            <a:endParaRPr dirty="0"/>
          </a:p>
          <a:p>
            <a:pPr marL="0" lvl="0" indent="0" algn="ctr" rtl="0">
              <a:spcBef>
                <a:spcPts val="1200"/>
              </a:spcBef>
              <a:spcAft>
                <a:spcPts val="1200"/>
              </a:spcAft>
              <a:buNone/>
            </a:pPr>
            <a:r>
              <a:rPr lang="nl" sz="2400" dirty="0">
                <a:solidFill>
                  <a:schemeClr val="accent1"/>
                </a:solidFill>
                <a:latin typeface="LTSpitz Medium" panose="02000606020000020004" pitchFamily="2" charset="-95"/>
              </a:rPr>
              <a:t>Stop hier als je de film nog niet hebt gezien.</a:t>
            </a:r>
            <a:endParaRPr sz="2400" dirty="0">
              <a:solidFill>
                <a:schemeClr val="accent1"/>
              </a:solidFill>
              <a:latin typeface="LTSpitz Medium" panose="02000606020000020004" pitchFamily="2" charset="-95"/>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6"/>
          <p:cNvSpPr txBox="1">
            <a:spLocks noGrp="1"/>
          </p:cNvSpPr>
          <p:nvPr>
            <p:ph type="title"/>
          </p:nvPr>
        </p:nvSpPr>
        <p:spPr>
          <a:xfrm>
            <a:off x="311700" y="292850"/>
            <a:ext cx="8520600" cy="801000"/>
          </a:xfrm>
          <a:prstGeom prst="rect">
            <a:avLst/>
          </a:prstGeom>
          <a:solidFill>
            <a:srgbClr val="FFF2E1"/>
          </a:solidFill>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nl" b="0" i="1" dirty="0">
                <a:solidFill>
                  <a:srgbClr val="000000"/>
                </a:solidFill>
                <a:latin typeface="LTSpitz Medium" panose="02000606020000020004" pitchFamily="2" charset="-95"/>
              </a:rPr>
              <a:t>Bespreek de kijkvraag</a:t>
            </a:r>
            <a:endParaRPr b="0" i="1" dirty="0">
              <a:solidFill>
                <a:srgbClr val="000000"/>
              </a:solidFill>
              <a:latin typeface="LTSpitz Medium" panose="02000606020000020004" pitchFamily="2" charset="-95"/>
            </a:endParaRPr>
          </a:p>
        </p:txBody>
      </p:sp>
      <p:sp>
        <p:nvSpPr>
          <p:cNvPr id="133" name="Google Shape;133;p26"/>
          <p:cNvSpPr txBox="1">
            <a:spLocks noGrp="1"/>
          </p:cNvSpPr>
          <p:nvPr>
            <p:ph type="body" idx="1"/>
          </p:nvPr>
        </p:nvSpPr>
        <p:spPr>
          <a:xfrm>
            <a:off x="311700" y="1040500"/>
            <a:ext cx="8520600" cy="3815100"/>
          </a:xfrm>
          <a:prstGeom prst="rect">
            <a:avLst/>
          </a:prstGeom>
          <a:solidFill>
            <a:srgbClr val="FFF2E1"/>
          </a:solidFill>
        </p:spPr>
        <p:txBody>
          <a:bodyPr spcFirstLastPara="1" wrap="square" lIns="91425" tIns="91425" rIns="91425" bIns="91425" anchor="t" anchorCtr="0">
            <a:normAutofit/>
          </a:bodyPr>
          <a:lstStyle/>
          <a:p>
            <a:pPr>
              <a:spcBef>
                <a:spcPts val="1200"/>
              </a:spcBef>
              <a:buClrTx/>
            </a:pPr>
            <a:r>
              <a:rPr lang="nl" dirty="0">
                <a:solidFill>
                  <a:srgbClr val="000000"/>
                </a:solidFill>
                <a:latin typeface="LTSpitz Medium" panose="02000606020000020004" pitchFamily="2" charset="-95"/>
              </a:rPr>
              <a:t>Het leek bij het eerste beeld alsof wij zelf onderwater zwommen. Waarom heeft de filmmaker hiervoor gekozen denk je?</a:t>
            </a:r>
          </a:p>
          <a:p>
            <a:pPr>
              <a:spcBef>
                <a:spcPts val="1200"/>
              </a:spcBef>
              <a:buClrTx/>
            </a:pPr>
            <a:r>
              <a:rPr lang="nl" dirty="0">
                <a:solidFill>
                  <a:srgbClr val="000000"/>
                </a:solidFill>
                <a:latin typeface="LTSpitz Medium" panose="02000606020000020004" pitchFamily="2" charset="-95"/>
              </a:rPr>
              <a:t>Wie of wat denk je dat aan het zwemmen was?</a:t>
            </a:r>
          </a:p>
          <a:p>
            <a:pPr>
              <a:spcBef>
                <a:spcPts val="1200"/>
              </a:spcBef>
              <a:buClrTx/>
            </a:pPr>
            <a:r>
              <a:rPr lang="nl" dirty="0">
                <a:solidFill>
                  <a:srgbClr val="000000"/>
                </a:solidFill>
                <a:latin typeface="LTSpitz Medium" panose="02000606020000020004" pitchFamily="2" charset="-95"/>
              </a:rPr>
              <a:t>Was zwemmen belangrijk voor deze film?</a:t>
            </a:r>
            <a:endParaRPr dirty="0">
              <a:solidFill>
                <a:srgbClr val="000000"/>
              </a:solidFill>
              <a:latin typeface="LTSpitz Medium" panose="02000606020000020004" pitchFamily="2" charset="-95"/>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7"/>
          <p:cNvSpPr txBox="1">
            <a:spLocks noGrp="1"/>
          </p:cNvSpPr>
          <p:nvPr>
            <p:ph type="title"/>
          </p:nvPr>
        </p:nvSpPr>
        <p:spPr>
          <a:xfrm>
            <a:off x="311700" y="292850"/>
            <a:ext cx="8520600" cy="801000"/>
          </a:xfrm>
          <a:prstGeom prst="rect">
            <a:avLst/>
          </a:prstGeom>
          <a:solidFill>
            <a:srgbClr val="FFF2E1"/>
          </a:solidFill>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nl" b="0" i="1" dirty="0">
                <a:solidFill>
                  <a:srgbClr val="000000"/>
                </a:solidFill>
                <a:latin typeface="LTSpitz Medium" panose="02000606020000020004" pitchFamily="2" charset="-95"/>
              </a:rPr>
              <a:t>Bespreek de tekening</a:t>
            </a:r>
            <a:endParaRPr b="0" i="1" dirty="0">
              <a:solidFill>
                <a:srgbClr val="000000"/>
              </a:solidFill>
              <a:latin typeface="LTSpitz Medium" panose="02000606020000020004" pitchFamily="2" charset="-95"/>
            </a:endParaRPr>
          </a:p>
        </p:txBody>
      </p:sp>
      <p:sp>
        <p:nvSpPr>
          <p:cNvPr id="139" name="Google Shape;139;p27"/>
          <p:cNvSpPr txBox="1">
            <a:spLocks noGrp="1"/>
          </p:cNvSpPr>
          <p:nvPr>
            <p:ph type="body" idx="1"/>
          </p:nvPr>
        </p:nvSpPr>
        <p:spPr>
          <a:xfrm>
            <a:off x="311700" y="1055275"/>
            <a:ext cx="8520600" cy="3807900"/>
          </a:xfrm>
          <a:prstGeom prst="rect">
            <a:avLst/>
          </a:prstGeom>
          <a:solidFill>
            <a:srgbClr val="FFF2E1"/>
          </a:solidFill>
        </p:spPr>
        <p:txBody>
          <a:bodyPr spcFirstLastPara="1" wrap="square" lIns="91425" tIns="91425" rIns="91425" bIns="91425" anchor="t" anchorCtr="0">
            <a:normAutofit/>
          </a:bodyPr>
          <a:lstStyle/>
          <a:p>
            <a:pPr marL="457200" lvl="0" indent="-342900" algn="l" rtl="0">
              <a:spcBef>
                <a:spcPts val="1200"/>
              </a:spcBef>
              <a:spcAft>
                <a:spcPts val="0"/>
              </a:spcAft>
              <a:buClrTx/>
              <a:buSzPts val="1800"/>
              <a:buChar char="●"/>
            </a:pPr>
            <a:r>
              <a:rPr lang="nl" dirty="0">
                <a:solidFill>
                  <a:srgbClr val="000000"/>
                </a:solidFill>
                <a:latin typeface="LTSpitz Medium" panose="02000606020000020004" pitchFamily="2" charset="-95"/>
              </a:rPr>
              <a:t>Waren er groepjes met de juiste voorspelling?</a:t>
            </a:r>
          </a:p>
          <a:p>
            <a:pPr marL="457200" lvl="0" indent="-342900" algn="l" rtl="0">
              <a:spcBef>
                <a:spcPts val="1200"/>
              </a:spcBef>
              <a:spcAft>
                <a:spcPts val="0"/>
              </a:spcAft>
              <a:buClrTx/>
              <a:buSzPts val="1800"/>
              <a:buChar char="●"/>
            </a:pPr>
            <a:r>
              <a:rPr lang="nl" dirty="0">
                <a:solidFill>
                  <a:srgbClr val="000000"/>
                </a:solidFill>
                <a:latin typeface="LTSpitz Medium" panose="02000606020000020004" pitchFamily="2" charset="-95"/>
              </a:rPr>
              <a:t>Gaf de trailer veel informatie over wat er zou gebeuren of juist niet?</a:t>
            </a:r>
          </a:p>
          <a:p>
            <a:pPr marL="457200" lvl="0" indent="-342900" algn="l" rtl="0">
              <a:spcBef>
                <a:spcPts val="1200"/>
              </a:spcBef>
              <a:spcAft>
                <a:spcPts val="0"/>
              </a:spcAft>
              <a:buClrTx/>
              <a:buSzPts val="1800"/>
              <a:buChar char="●"/>
            </a:pPr>
            <a:r>
              <a:rPr lang="nl" dirty="0">
                <a:solidFill>
                  <a:srgbClr val="000000"/>
                </a:solidFill>
                <a:latin typeface="LTSpitz Medium" panose="02000606020000020004" pitchFamily="2" charset="-95"/>
              </a:rPr>
              <a:t>Werd je door de trailer op het verkeerde been gezet?</a:t>
            </a:r>
          </a:p>
          <a:p>
            <a:pPr marL="457200" lvl="0" indent="-342900" algn="l" rtl="0">
              <a:spcBef>
                <a:spcPts val="1200"/>
              </a:spcBef>
              <a:spcAft>
                <a:spcPts val="0"/>
              </a:spcAft>
              <a:buClrTx/>
              <a:buSzPts val="1800"/>
              <a:buChar char="●"/>
            </a:pPr>
            <a:r>
              <a:rPr lang="nl" dirty="0">
                <a:solidFill>
                  <a:srgbClr val="000000"/>
                </a:solidFill>
                <a:latin typeface="LTSpitz Medium" panose="02000606020000020004" pitchFamily="2" charset="-95"/>
              </a:rPr>
              <a:t>Vond je wat er werkelijk gebeurde in de film leuker of minder leuk dan jouw eigen voorspelling in de tekeningen?</a:t>
            </a:r>
            <a:endParaRPr dirty="0">
              <a:solidFill>
                <a:srgbClr val="000000"/>
              </a:solidFill>
              <a:latin typeface="LTSpitz Medium" panose="02000606020000020004" pitchFamily="2" charset="-95"/>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8"/>
          <p:cNvSpPr txBox="1">
            <a:spLocks noGrp="1"/>
          </p:cNvSpPr>
          <p:nvPr>
            <p:ph type="title"/>
          </p:nvPr>
        </p:nvSpPr>
        <p:spPr>
          <a:xfrm>
            <a:off x="311700" y="292850"/>
            <a:ext cx="8520600" cy="801000"/>
          </a:xfrm>
          <a:prstGeom prst="rect">
            <a:avLst/>
          </a:prstGeom>
          <a:solidFill>
            <a:srgbClr val="FFF2E1"/>
          </a:solidFill>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nl" b="0" i="1">
                <a:latin typeface="LTSpitz Medium" panose="02000606020000020004" pitchFamily="2" charset="-95"/>
              </a:rPr>
              <a:t>Vragen over de film</a:t>
            </a:r>
            <a:endParaRPr b="0" i="1">
              <a:latin typeface="LTSpitz Medium" panose="02000606020000020004" pitchFamily="2" charset="-95"/>
            </a:endParaRPr>
          </a:p>
        </p:txBody>
      </p:sp>
      <p:sp>
        <p:nvSpPr>
          <p:cNvPr id="145" name="Google Shape;145;p28"/>
          <p:cNvSpPr txBox="1">
            <a:spLocks noGrp="1"/>
          </p:cNvSpPr>
          <p:nvPr>
            <p:ph type="body" idx="1"/>
          </p:nvPr>
        </p:nvSpPr>
        <p:spPr>
          <a:xfrm>
            <a:off x="311700" y="1093850"/>
            <a:ext cx="8520600" cy="1772700"/>
          </a:xfrm>
          <a:prstGeom prst="rect">
            <a:avLst/>
          </a:prstGeom>
          <a:solidFill>
            <a:srgbClr val="FFF2E1"/>
          </a:solidFill>
        </p:spPr>
        <p:txBody>
          <a:bodyPr spcFirstLastPara="1" wrap="square" lIns="91425" tIns="91425" rIns="91425" bIns="91425" anchor="t" anchorCtr="0">
            <a:normAutofit/>
          </a:bodyPr>
          <a:lstStyle/>
          <a:p>
            <a:pPr marL="457200" lvl="0" indent="-342900" algn="l" rtl="0">
              <a:spcBef>
                <a:spcPts val="0"/>
              </a:spcBef>
              <a:spcAft>
                <a:spcPts val="0"/>
              </a:spcAft>
              <a:buClrTx/>
              <a:buSzPts val="1800"/>
              <a:buChar char="●"/>
            </a:pPr>
            <a:r>
              <a:rPr lang="nl" dirty="0">
                <a:solidFill>
                  <a:srgbClr val="000000"/>
                </a:solidFill>
                <a:latin typeface="LTSpitz Medium" panose="02000606020000020004" pitchFamily="2" charset="-95"/>
              </a:rPr>
              <a:t>Wie was jouw favoriete personage en waarom?</a:t>
            </a:r>
          </a:p>
          <a:p>
            <a:pPr marL="457200" lvl="0" indent="-342900" algn="l" rtl="0">
              <a:spcBef>
                <a:spcPts val="0"/>
              </a:spcBef>
              <a:spcAft>
                <a:spcPts val="0"/>
              </a:spcAft>
              <a:buClrTx/>
              <a:buSzPts val="1800"/>
              <a:buChar char="●"/>
            </a:pPr>
            <a:r>
              <a:rPr lang="nl" dirty="0">
                <a:solidFill>
                  <a:srgbClr val="000000"/>
                </a:solidFill>
                <a:latin typeface="LTSpitz Medium" panose="02000606020000020004" pitchFamily="2" charset="-95"/>
              </a:rPr>
              <a:t>Wat is volgens jou een belangrijk moment in de film voor het verhaal en waarom?</a:t>
            </a:r>
          </a:p>
          <a:p>
            <a:pPr marL="457200" lvl="0" indent="-342900" algn="l" rtl="0">
              <a:spcBef>
                <a:spcPts val="0"/>
              </a:spcBef>
              <a:spcAft>
                <a:spcPts val="0"/>
              </a:spcAft>
              <a:buClrTx/>
              <a:buSzPts val="1800"/>
              <a:buChar char="●"/>
            </a:pPr>
            <a:r>
              <a:rPr lang="nl" dirty="0">
                <a:solidFill>
                  <a:srgbClr val="000000"/>
                </a:solidFill>
                <a:latin typeface="LTSpitz Medium" panose="02000606020000020004" pitchFamily="2" charset="-95"/>
              </a:rPr>
              <a:t>Wat vond je het meest verrassende moment in de film?</a:t>
            </a:r>
            <a:endParaRPr dirty="0">
              <a:solidFill>
                <a:srgbClr val="000000"/>
              </a:solidFill>
              <a:latin typeface="LTSpitz Medium" panose="02000606020000020004" pitchFamily="2" charset="-95"/>
            </a:endParaRPr>
          </a:p>
        </p:txBody>
      </p:sp>
      <p:pic>
        <p:nvPicPr>
          <p:cNvPr id="146" name="Google Shape;146;p28"/>
          <p:cNvPicPr preferRelativeResize="0"/>
          <p:nvPr/>
        </p:nvPicPr>
        <p:blipFill>
          <a:blip r:embed="rId3">
            <a:alphaModFix/>
          </a:blip>
          <a:stretch>
            <a:fillRect/>
          </a:stretch>
        </p:blipFill>
        <p:spPr>
          <a:xfrm>
            <a:off x="7037702" y="3248649"/>
            <a:ext cx="1846927" cy="941500"/>
          </a:xfrm>
          <a:prstGeom prst="rect">
            <a:avLst/>
          </a:prstGeom>
          <a:noFill/>
          <a:ln>
            <a:noFill/>
          </a:ln>
        </p:spPr>
      </p:pic>
      <p:pic>
        <p:nvPicPr>
          <p:cNvPr id="147" name="Google Shape;147;p28"/>
          <p:cNvPicPr preferRelativeResize="0"/>
          <p:nvPr/>
        </p:nvPicPr>
        <p:blipFill rotWithShape="1">
          <a:blip r:embed="rId4">
            <a:alphaModFix/>
          </a:blip>
          <a:srcRect l="3410" t="15623" r="3410" b="39827"/>
          <a:stretch/>
        </p:blipFill>
        <p:spPr>
          <a:xfrm>
            <a:off x="311700" y="2571750"/>
            <a:ext cx="8520600" cy="22913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9"/>
          <p:cNvSpPr txBox="1">
            <a:spLocks noGrp="1"/>
          </p:cNvSpPr>
          <p:nvPr>
            <p:ph type="title"/>
          </p:nvPr>
        </p:nvSpPr>
        <p:spPr>
          <a:xfrm>
            <a:off x="311700" y="292850"/>
            <a:ext cx="8520600" cy="801000"/>
          </a:xfrm>
          <a:prstGeom prst="rect">
            <a:avLst/>
          </a:prstGeom>
          <a:solidFill>
            <a:srgbClr val="FFF2E1"/>
          </a:solidFill>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nl" b="0" dirty="0">
                <a:latin typeface="LTSpitz Medium" panose="02000606020000020004" pitchFamily="2" charset="-95"/>
              </a:rPr>
              <a:t>Doe opdracht 1: maak een flipboekje (optioneel)</a:t>
            </a:r>
            <a:endParaRPr b="0" dirty="0">
              <a:latin typeface="LTSpitz Medium" panose="02000606020000020004" pitchFamily="2" charset="-95"/>
            </a:endParaRPr>
          </a:p>
        </p:txBody>
      </p:sp>
      <p:sp>
        <p:nvSpPr>
          <p:cNvPr id="153" name="Google Shape;153;p29"/>
          <p:cNvSpPr txBox="1">
            <a:spLocks noGrp="1"/>
          </p:cNvSpPr>
          <p:nvPr>
            <p:ph type="body" idx="1"/>
          </p:nvPr>
        </p:nvSpPr>
        <p:spPr>
          <a:xfrm>
            <a:off x="311700" y="1040500"/>
            <a:ext cx="8520600" cy="3822600"/>
          </a:xfrm>
          <a:prstGeom prst="rect">
            <a:avLst/>
          </a:prstGeom>
          <a:solidFill>
            <a:srgbClr val="FFF2E1"/>
          </a:solidFill>
        </p:spPr>
        <p:txBody>
          <a:bodyPr spcFirstLastPara="1" wrap="square" lIns="91425" tIns="91425" rIns="91425" bIns="91425" anchor="t" anchorCtr="0">
            <a:normAutofit/>
          </a:bodyPr>
          <a:lstStyle/>
          <a:p>
            <a:pPr marL="0" lvl="0" indent="0" algn="l" rtl="0">
              <a:spcBef>
                <a:spcPts val="0"/>
              </a:spcBef>
              <a:spcAft>
                <a:spcPts val="0"/>
              </a:spcAft>
              <a:buNone/>
            </a:pPr>
            <a:r>
              <a:rPr lang="nl" dirty="0">
                <a:solidFill>
                  <a:srgbClr val="000000"/>
                </a:solidFill>
                <a:latin typeface="LTSpitz Medium" panose="02000606020000020004" pitchFamily="2" charset="-95"/>
              </a:rPr>
              <a:t>Junior, Knoester en Eddy zijn tijdens de film op zoek gegaan naar het zeemonster, maar hebben hem uiteindelijk niet gevonden. Op het einde zie je heel even het zeemonster voorbij komen, maar hoe had het zeemonster er voor jou uitgezien?</a:t>
            </a:r>
            <a:endParaRPr dirty="0">
              <a:solidFill>
                <a:srgbClr val="000000"/>
              </a:solidFill>
              <a:latin typeface="LTSpitz Medium" panose="02000606020000020004" pitchFamily="2" charset="-95"/>
            </a:endParaRPr>
          </a:p>
          <a:p>
            <a:pPr marL="0" lvl="0" indent="0" algn="l" rtl="0">
              <a:spcBef>
                <a:spcPts val="1200"/>
              </a:spcBef>
              <a:spcAft>
                <a:spcPts val="1200"/>
              </a:spcAft>
              <a:buNone/>
            </a:pPr>
            <a:r>
              <a:rPr lang="nl" dirty="0">
                <a:solidFill>
                  <a:srgbClr val="000000"/>
                </a:solidFill>
                <a:latin typeface="LTSpitz Medium" panose="02000606020000020004" pitchFamily="2" charset="-95"/>
              </a:rPr>
              <a:t>Maak een flipboekje van een bewegend zeemonster. Hier vind je een handige uitleg van Cinekid over hoe je een flipboekje maakt:</a:t>
            </a:r>
            <a:r>
              <a:rPr lang="nl" sz="1900" dirty="0">
                <a:solidFill>
                  <a:srgbClr val="000000"/>
                </a:solidFill>
                <a:latin typeface="LTSpitz Medium" panose="02000606020000020004" pitchFamily="2" charset="-95"/>
              </a:rPr>
              <a:t> </a:t>
            </a:r>
            <a:r>
              <a:rPr lang="nl" u="sng" dirty="0">
                <a:solidFill>
                  <a:srgbClr val="000000"/>
                </a:solidFill>
                <a:latin typeface="LTSpitz Medium" panose="02000606020000020004" pitchFamily="2" charset="-95"/>
                <a:hlinkClick r:id="rId3">
                  <a:extLst>
                    <a:ext uri="{A12FA001-AC4F-418D-AE19-62706E023703}">
                      <ahyp:hlinkClr xmlns:ahyp="http://schemas.microsoft.com/office/drawing/2018/hyperlinkcolor" val="tx"/>
                    </a:ext>
                  </a:extLst>
                </a:hlinkClick>
              </a:rPr>
              <a:t>https://cinekidplay.nl/bekijk/519</a:t>
            </a:r>
            <a:endParaRPr dirty="0">
              <a:solidFill>
                <a:srgbClr val="000000"/>
              </a:solidFill>
              <a:latin typeface="LTSpitz Medium" panose="02000606020000020004" pitchFamily="2" charset="-95"/>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30"/>
          <p:cNvSpPr txBox="1">
            <a:spLocks noGrp="1"/>
          </p:cNvSpPr>
          <p:nvPr>
            <p:ph type="title"/>
          </p:nvPr>
        </p:nvSpPr>
        <p:spPr>
          <a:xfrm>
            <a:off x="311700" y="292850"/>
            <a:ext cx="8520600" cy="843600"/>
          </a:xfrm>
          <a:prstGeom prst="rect">
            <a:avLst/>
          </a:prstGeom>
          <a:solidFill>
            <a:srgbClr val="FFF2E1"/>
          </a:solidFill>
        </p:spPr>
        <p:txBody>
          <a:bodyPr spcFirstLastPara="1" wrap="square" lIns="91425" tIns="91425" rIns="91425" bIns="91425" anchor="t" anchorCtr="0">
            <a:noAutofit/>
          </a:bodyPr>
          <a:lstStyle/>
          <a:p>
            <a:pPr marL="0" lvl="0" indent="0" algn="ctr" rtl="0">
              <a:spcBef>
                <a:spcPts val="0"/>
              </a:spcBef>
              <a:spcAft>
                <a:spcPts val="0"/>
              </a:spcAft>
              <a:buNone/>
            </a:pPr>
            <a:r>
              <a:rPr lang="nl" sz="3200" b="0" dirty="0">
                <a:latin typeface="LTSpitz Medium" panose="02000606020000020004" pitchFamily="2" charset="-95"/>
              </a:rPr>
              <a:t>Doe opdracht 2: maak een korte film (optioneel)</a:t>
            </a:r>
            <a:endParaRPr sz="3200" b="0" dirty="0">
              <a:latin typeface="LTSpitz Medium" panose="02000606020000020004" pitchFamily="2" charset="-95"/>
            </a:endParaRPr>
          </a:p>
        </p:txBody>
      </p:sp>
      <p:sp>
        <p:nvSpPr>
          <p:cNvPr id="159" name="Google Shape;159;p30"/>
          <p:cNvSpPr txBox="1">
            <a:spLocks noGrp="1"/>
          </p:cNvSpPr>
          <p:nvPr>
            <p:ph type="body" idx="1"/>
          </p:nvPr>
        </p:nvSpPr>
        <p:spPr>
          <a:xfrm>
            <a:off x="311700" y="1093850"/>
            <a:ext cx="8520600" cy="3769200"/>
          </a:xfrm>
          <a:prstGeom prst="rect">
            <a:avLst/>
          </a:prstGeom>
          <a:solidFill>
            <a:srgbClr val="FFF2E1"/>
          </a:solidFill>
        </p:spPr>
        <p:txBody>
          <a:bodyPr spcFirstLastPara="1" wrap="square" lIns="91425" tIns="91425" rIns="91425" bIns="91425" anchor="t" anchorCtr="0">
            <a:normAutofit/>
          </a:bodyPr>
          <a:lstStyle/>
          <a:p>
            <a:pPr marL="0" lvl="0" indent="0" algn="l" rtl="0">
              <a:spcBef>
                <a:spcPts val="0"/>
              </a:spcBef>
              <a:spcAft>
                <a:spcPts val="0"/>
              </a:spcAft>
              <a:buNone/>
            </a:pPr>
            <a:r>
              <a:rPr lang="nl" dirty="0">
                <a:solidFill>
                  <a:srgbClr val="000000"/>
                </a:solidFill>
                <a:latin typeface="LTSpitz Medium" panose="02000606020000020004" pitchFamily="2" charset="-95"/>
              </a:rPr>
              <a:t>Maak zelf een korte film over jouw zeemonster-zoektocht! Begin bij het schrijven van het verhaal. </a:t>
            </a:r>
            <a:endParaRPr dirty="0">
              <a:solidFill>
                <a:srgbClr val="000000"/>
              </a:solidFill>
              <a:latin typeface="LTSpitz Medium" panose="02000606020000020004" pitchFamily="2" charset="-95"/>
            </a:endParaRPr>
          </a:p>
          <a:p>
            <a:pPr marL="0" lvl="0" indent="0" algn="l" rtl="0">
              <a:spcBef>
                <a:spcPts val="1200"/>
              </a:spcBef>
              <a:spcAft>
                <a:spcPts val="0"/>
              </a:spcAft>
              <a:buNone/>
            </a:pPr>
            <a:r>
              <a:rPr lang="nl" dirty="0">
                <a:solidFill>
                  <a:srgbClr val="000000"/>
                </a:solidFill>
                <a:latin typeface="LTSpitz Medium" panose="02000606020000020004" pitchFamily="2" charset="-95"/>
              </a:rPr>
              <a:t>Hoe doe je dat? In het verlengde van het project Look@Me is er een handig interactief lesprogramma ontwikkeld voor kinderen om in een paar simpele stappen zelf films te leren maken.</a:t>
            </a:r>
            <a:endParaRPr dirty="0">
              <a:solidFill>
                <a:srgbClr val="000000"/>
              </a:solidFill>
              <a:latin typeface="LTSpitz Medium" panose="02000606020000020004" pitchFamily="2" charset="-95"/>
            </a:endParaRPr>
          </a:p>
          <a:p>
            <a:pPr marL="0" lvl="0" indent="0" algn="l" rtl="0">
              <a:spcBef>
                <a:spcPts val="1200"/>
              </a:spcBef>
              <a:spcAft>
                <a:spcPts val="1200"/>
              </a:spcAft>
              <a:buNone/>
            </a:pPr>
            <a:r>
              <a:rPr lang="nl" dirty="0">
                <a:solidFill>
                  <a:srgbClr val="000000"/>
                </a:solidFill>
                <a:latin typeface="LTSpitz Medium" panose="02000606020000020004" pitchFamily="2" charset="-95"/>
              </a:rPr>
              <a:t>Het is allemaal te vinden op </a:t>
            </a:r>
            <a:r>
              <a:rPr lang="nl" u="sng" dirty="0">
                <a:solidFill>
                  <a:srgbClr val="000000"/>
                </a:solidFill>
                <a:latin typeface="LTSpitz Medium" panose="02000606020000020004" pitchFamily="2" charset="-95"/>
                <a:hlinkClick r:id="rId3">
                  <a:extLst>
                    <a:ext uri="{A12FA001-AC4F-418D-AE19-62706E023703}">
                      <ahyp:hlinkClr xmlns:ahyp="http://schemas.microsoft.com/office/drawing/2018/hyperlinkcolor" val="tx"/>
                    </a:ext>
                  </a:extLst>
                </a:hlinkClick>
              </a:rPr>
              <a:t>schoolkade.nl</a:t>
            </a:r>
            <a:r>
              <a:rPr lang="nl" dirty="0">
                <a:solidFill>
                  <a:srgbClr val="000000"/>
                </a:solidFill>
                <a:latin typeface="LTSpitz Medium" panose="02000606020000020004" pitchFamily="2" charset="-95"/>
              </a:rPr>
              <a:t> en/of gebruik de </a:t>
            </a:r>
            <a:r>
              <a:rPr lang="nl" u="sng" dirty="0">
                <a:solidFill>
                  <a:srgbClr val="000000"/>
                </a:solidFill>
                <a:latin typeface="LTSpitz Medium" panose="02000606020000020004" pitchFamily="2" charset="-95"/>
                <a:hlinkClick r:id="rId4">
                  <a:extLst>
                    <a:ext uri="{A12FA001-AC4F-418D-AE19-62706E023703}">
                      <ahyp:hlinkClr xmlns:ahyp="http://schemas.microsoft.com/office/drawing/2018/hyperlinkcolor" val="tx"/>
                    </a:ext>
                  </a:extLst>
                </a:hlinkClick>
              </a:rPr>
              <a:t>Film Toolkit Maakposter.</a:t>
            </a:r>
            <a:endParaRPr dirty="0">
              <a:solidFill>
                <a:srgbClr val="000000"/>
              </a:solidFill>
              <a:latin typeface="LTSpitz Medium" panose="02000606020000020004" pitchFamily="2" charset="-95"/>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10" name="Google Shape;62;p14">
            <a:extLst>
              <a:ext uri="{FF2B5EF4-FFF2-40B4-BE49-F238E27FC236}">
                <a16:creationId xmlns:a16="http://schemas.microsoft.com/office/drawing/2014/main" id="{182ADFBA-4138-489B-B498-5B0AB597960D}"/>
              </a:ext>
            </a:extLst>
          </p:cNvPr>
          <p:cNvPicPr preferRelativeResize="0"/>
          <p:nvPr/>
        </p:nvPicPr>
        <p:blipFill>
          <a:blip r:embed="rId3">
            <a:alphaModFix/>
          </a:blip>
          <a:stretch>
            <a:fillRect/>
          </a:stretch>
        </p:blipFill>
        <p:spPr>
          <a:xfrm>
            <a:off x="-3" y="-359854"/>
            <a:ext cx="9144003" cy="6103429"/>
          </a:xfrm>
          <a:prstGeom prst="rect">
            <a:avLst/>
          </a:prstGeom>
          <a:noFill/>
          <a:ln>
            <a:noFill/>
          </a:ln>
        </p:spPr>
      </p:pic>
      <p:sp>
        <p:nvSpPr>
          <p:cNvPr id="4" name="Google Shape;62;p14">
            <a:extLst>
              <a:ext uri="{FF2B5EF4-FFF2-40B4-BE49-F238E27FC236}">
                <a16:creationId xmlns:a16="http://schemas.microsoft.com/office/drawing/2014/main" id="{BBA3E1BA-21AA-4658-993A-92BE3F30B45D}"/>
              </a:ext>
            </a:extLst>
          </p:cNvPr>
          <p:cNvSpPr txBox="1">
            <a:spLocks/>
          </p:cNvSpPr>
          <p:nvPr/>
        </p:nvSpPr>
        <p:spPr>
          <a:xfrm>
            <a:off x="311698" y="341310"/>
            <a:ext cx="8520600" cy="801000"/>
          </a:xfrm>
          <a:prstGeom prst="rect">
            <a:avLst/>
          </a:prstGeom>
          <a:solidFill>
            <a:srgbClr val="FFF2E1"/>
          </a:solidFill>
          <a:ln>
            <a:noFill/>
          </a:ln>
        </p:spPr>
        <p:txBody>
          <a:bodyPr spcFirstLastPara="1" wrap="square" lIns="91425" tIns="91425" rIns="91425" bIns="91425" anchor="t" anchorCtr="0">
            <a:normAutofit fontScale="975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4200"/>
              <a:buFont typeface="Amatic SC"/>
              <a:buNone/>
              <a:defRPr sz="4200" b="1" i="0" u="none" strike="noStrike" cap="none">
                <a:solidFill>
                  <a:schemeClr val="accent1"/>
                </a:solidFill>
                <a:latin typeface="Amatic SC"/>
                <a:ea typeface="Amatic SC"/>
                <a:cs typeface="Amatic SC"/>
                <a:sym typeface="Amatic SC"/>
              </a:defRPr>
            </a:lvl1pPr>
            <a:lvl2pPr marR="0" lvl="1" algn="l" rtl="0">
              <a:lnSpc>
                <a:spcPct val="100000"/>
              </a:lnSpc>
              <a:spcBef>
                <a:spcPts val="0"/>
              </a:spcBef>
              <a:spcAft>
                <a:spcPts val="0"/>
              </a:spcAft>
              <a:buClr>
                <a:schemeClr val="accent1"/>
              </a:buClr>
              <a:buSzPts val="4200"/>
              <a:buFont typeface="Amatic SC"/>
              <a:buNone/>
              <a:defRPr sz="4200" b="1" i="0" u="none" strike="noStrike" cap="none">
                <a:solidFill>
                  <a:schemeClr val="accent1"/>
                </a:solidFill>
                <a:latin typeface="Amatic SC"/>
                <a:ea typeface="Amatic SC"/>
                <a:cs typeface="Amatic SC"/>
                <a:sym typeface="Amatic SC"/>
              </a:defRPr>
            </a:lvl2pPr>
            <a:lvl3pPr marR="0" lvl="2" algn="l" rtl="0">
              <a:lnSpc>
                <a:spcPct val="100000"/>
              </a:lnSpc>
              <a:spcBef>
                <a:spcPts val="0"/>
              </a:spcBef>
              <a:spcAft>
                <a:spcPts val="0"/>
              </a:spcAft>
              <a:buClr>
                <a:schemeClr val="accent1"/>
              </a:buClr>
              <a:buSzPts val="4200"/>
              <a:buFont typeface="Amatic SC"/>
              <a:buNone/>
              <a:defRPr sz="4200" b="1" i="0" u="none" strike="noStrike" cap="none">
                <a:solidFill>
                  <a:schemeClr val="accent1"/>
                </a:solidFill>
                <a:latin typeface="Amatic SC"/>
                <a:ea typeface="Amatic SC"/>
                <a:cs typeface="Amatic SC"/>
                <a:sym typeface="Amatic SC"/>
              </a:defRPr>
            </a:lvl3pPr>
            <a:lvl4pPr marR="0" lvl="3" algn="l" rtl="0">
              <a:lnSpc>
                <a:spcPct val="100000"/>
              </a:lnSpc>
              <a:spcBef>
                <a:spcPts val="0"/>
              </a:spcBef>
              <a:spcAft>
                <a:spcPts val="0"/>
              </a:spcAft>
              <a:buClr>
                <a:schemeClr val="accent1"/>
              </a:buClr>
              <a:buSzPts val="4200"/>
              <a:buFont typeface="Amatic SC"/>
              <a:buNone/>
              <a:defRPr sz="4200" b="1" i="0" u="none" strike="noStrike" cap="none">
                <a:solidFill>
                  <a:schemeClr val="accent1"/>
                </a:solidFill>
                <a:latin typeface="Amatic SC"/>
                <a:ea typeface="Amatic SC"/>
                <a:cs typeface="Amatic SC"/>
                <a:sym typeface="Amatic SC"/>
              </a:defRPr>
            </a:lvl4pPr>
            <a:lvl5pPr marR="0" lvl="4" algn="l" rtl="0">
              <a:lnSpc>
                <a:spcPct val="100000"/>
              </a:lnSpc>
              <a:spcBef>
                <a:spcPts val="0"/>
              </a:spcBef>
              <a:spcAft>
                <a:spcPts val="0"/>
              </a:spcAft>
              <a:buClr>
                <a:schemeClr val="accent1"/>
              </a:buClr>
              <a:buSzPts val="4200"/>
              <a:buFont typeface="Amatic SC"/>
              <a:buNone/>
              <a:defRPr sz="4200" b="1" i="0" u="none" strike="noStrike" cap="none">
                <a:solidFill>
                  <a:schemeClr val="accent1"/>
                </a:solidFill>
                <a:latin typeface="Amatic SC"/>
                <a:ea typeface="Amatic SC"/>
                <a:cs typeface="Amatic SC"/>
                <a:sym typeface="Amatic SC"/>
              </a:defRPr>
            </a:lvl5pPr>
            <a:lvl6pPr marR="0" lvl="5" algn="l" rtl="0">
              <a:lnSpc>
                <a:spcPct val="100000"/>
              </a:lnSpc>
              <a:spcBef>
                <a:spcPts val="0"/>
              </a:spcBef>
              <a:spcAft>
                <a:spcPts val="0"/>
              </a:spcAft>
              <a:buClr>
                <a:schemeClr val="accent1"/>
              </a:buClr>
              <a:buSzPts val="4200"/>
              <a:buFont typeface="Amatic SC"/>
              <a:buNone/>
              <a:defRPr sz="4200" b="1" i="0" u="none" strike="noStrike" cap="none">
                <a:solidFill>
                  <a:schemeClr val="accent1"/>
                </a:solidFill>
                <a:latin typeface="Amatic SC"/>
                <a:ea typeface="Amatic SC"/>
                <a:cs typeface="Amatic SC"/>
                <a:sym typeface="Amatic SC"/>
              </a:defRPr>
            </a:lvl6pPr>
            <a:lvl7pPr marR="0" lvl="6" algn="l" rtl="0">
              <a:lnSpc>
                <a:spcPct val="100000"/>
              </a:lnSpc>
              <a:spcBef>
                <a:spcPts val="0"/>
              </a:spcBef>
              <a:spcAft>
                <a:spcPts val="0"/>
              </a:spcAft>
              <a:buClr>
                <a:schemeClr val="accent1"/>
              </a:buClr>
              <a:buSzPts val="4200"/>
              <a:buFont typeface="Amatic SC"/>
              <a:buNone/>
              <a:defRPr sz="4200" b="1" i="0" u="none" strike="noStrike" cap="none">
                <a:solidFill>
                  <a:schemeClr val="accent1"/>
                </a:solidFill>
                <a:latin typeface="Amatic SC"/>
                <a:ea typeface="Amatic SC"/>
                <a:cs typeface="Amatic SC"/>
                <a:sym typeface="Amatic SC"/>
              </a:defRPr>
            </a:lvl7pPr>
            <a:lvl8pPr marR="0" lvl="7" algn="l" rtl="0">
              <a:lnSpc>
                <a:spcPct val="100000"/>
              </a:lnSpc>
              <a:spcBef>
                <a:spcPts val="0"/>
              </a:spcBef>
              <a:spcAft>
                <a:spcPts val="0"/>
              </a:spcAft>
              <a:buClr>
                <a:schemeClr val="accent1"/>
              </a:buClr>
              <a:buSzPts val="4200"/>
              <a:buFont typeface="Amatic SC"/>
              <a:buNone/>
              <a:defRPr sz="4200" b="1" i="0" u="none" strike="noStrike" cap="none">
                <a:solidFill>
                  <a:schemeClr val="accent1"/>
                </a:solidFill>
                <a:latin typeface="Amatic SC"/>
                <a:ea typeface="Amatic SC"/>
                <a:cs typeface="Amatic SC"/>
                <a:sym typeface="Amatic SC"/>
              </a:defRPr>
            </a:lvl8pPr>
            <a:lvl9pPr marR="0" lvl="8" algn="l" rtl="0">
              <a:lnSpc>
                <a:spcPct val="100000"/>
              </a:lnSpc>
              <a:spcBef>
                <a:spcPts val="0"/>
              </a:spcBef>
              <a:spcAft>
                <a:spcPts val="0"/>
              </a:spcAft>
              <a:buClr>
                <a:schemeClr val="accent1"/>
              </a:buClr>
              <a:buSzPts val="4200"/>
              <a:buFont typeface="Amatic SC"/>
              <a:buNone/>
              <a:defRPr sz="4200" b="1" i="0" u="none" strike="noStrike" cap="none">
                <a:solidFill>
                  <a:schemeClr val="accent1"/>
                </a:solidFill>
                <a:latin typeface="Amatic SC"/>
                <a:ea typeface="Amatic SC"/>
                <a:cs typeface="Amatic SC"/>
                <a:sym typeface="Amatic SC"/>
              </a:defRPr>
            </a:lvl9pPr>
          </a:lstStyle>
          <a:p>
            <a:pPr algn="ctr"/>
            <a:r>
              <a:rPr lang="nl-NL" b="0">
                <a:latin typeface="LTSpitz Medium" panose="02000606020000020004" pitchFamily="2" charset="-95"/>
              </a:rPr>
              <a:t>Het Noordelijk Film Festival</a:t>
            </a:r>
            <a:endParaRPr lang="nl-NL" b="0" dirty="0">
              <a:latin typeface="LTSpitz Medium" panose="02000606020000020004" pitchFamily="2" charset="-95"/>
            </a:endParaRPr>
          </a:p>
        </p:txBody>
      </p:sp>
      <p:sp>
        <p:nvSpPr>
          <p:cNvPr id="5" name="Google Shape;63;p14">
            <a:extLst>
              <a:ext uri="{FF2B5EF4-FFF2-40B4-BE49-F238E27FC236}">
                <a16:creationId xmlns:a16="http://schemas.microsoft.com/office/drawing/2014/main" id="{C04FD7B7-A02A-428C-A4C4-5C51F4B488F6}"/>
              </a:ext>
            </a:extLst>
          </p:cNvPr>
          <p:cNvSpPr txBox="1">
            <a:spLocks/>
          </p:cNvSpPr>
          <p:nvPr/>
        </p:nvSpPr>
        <p:spPr>
          <a:xfrm>
            <a:off x="311698" y="1048535"/>
            <a:ext cx="8520600" cy="2175300"/>
          </a:xfrm>
          <a:prstGeom prst="rect">
            <a:avLst/>
          </a:prstGeom>
          <a:solidFill>
            <a:srgbClr val="FFF2E1"/>
          </a:solidFill>
          <a:ln>
            <a:noFill/>
          </a:ln>
        </p:spPr>
        <p:txBody>
          <a:bodyPr spcFirstLastPara="1" wrap="square" lIns="91425" tIns="91425" rIns="91425" bIns="91425" anchor="t" anchorCtr="0">
            <a:normAutofit fontScale="92500"/>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Source Code Pro"/>
              <a:buChar char="●"/>
              <a:defRPr sz="1800" b="0" i="0" u="none" strike="noStrike" cap="none">
                <a:solidFill>
                  <a:schemeClr val="dk2"/>
                </a:solidFill>
                <a:latin typeface="Source Code Pro"/>
                <a:ea typeface="Source Code Pro"/>
                <a:cs typeface="Source Code Pro"/>
                <a:sym typeface="Source Code Pro"/>
              </a:defRPr>
            </a:lvl1pPr>
            <a:lvl2pPr marL="914400" marR="0" lvl="1" indent="-317500" algn="l" rtl="0">
              <a:lnSpc>
                <a:spcPct val="115000"/>
              </a:lnSpc>
              <a:spcBef>
                <a:spcPts val="0"/>
              </a:spcBef>
              <a:spcAft>
                <a:spcPts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2pPr>
            <a:lvl3pPr marL="1371600" marR="0" lvl="2" indent="-317500" algn="l" rtl="0">
              <a:lnSpc>
                <a:spcPct val="115000"/>
              </a:lnSpc>
              <a:spcBef>
                <a:spcPts val="0"/>
              </a:spcBef>
              <a:spcAft>
                <a:spcPts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3pPr>
            <a:lvl4pPr marL="1828800" marR="0" lvl="3" indent="-317500" algn="l" rtl="0">
              <a:lnSpc>
                <a:spcPct val="115000"/>
              </a:lnSpc>
              <a:spcBef>
                <a:spcPts val="0"/>
              </a:spcBef>
              <a:spcAft>
                <a:spcPts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4pPr>
            <a:lvl5pPr marL="2286000" marR="0" lvl="4" indent="-317500" algn="l" rtl="0">
              <a:lnSpc>
                <a:spcPct val="115000"/>
              </a:lnSpc>
              <a:spcBef>
                <a:spcPts val="0"/>
              </a:spcBef>
              <a:spcAft>
                <a:spcPts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5pPr>
            <a:lvl6pPr marL="2743200" marR="0" lvl="5" indent="-317500" algn="l" rtl="0">
              <a:lnSpc>
                <a:spcPct val="115000"/>
              </a:lnSpc>
              <a:spcBef>
                <a:spcPts val="0"/>
              </a:spcBef>
              <a:spcAft>
                <a:spcPts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6pPr>
            <a:lvl7pPr marL="3200400" marR="0" lvl="6" indent="-317500" algn="l" rtl="0">
              <a:lnSpc>
                <a:spcPct val="115000"/>
              </a:lnSpc>
              <a:spcBef>
                <a:spcPts val="0"/>
              </a:spcBef>
              <a:spcAft>
                <a:spcPts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7pPr>
            <a:lvl8pPr marL="3657600" marR="0" lvl="7" indent="-317500" algn="l" rtl="0">
              <a:lnSpc>
                <a:spcPct val="115000"/>
              </a:lnSpc>
              <a:spcBef>
                <a:spcPts val="0"/>
              </a:spcBef>
              <a:spcAft>
                <a:spcPts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8pPr>
            <a:lvl9pPr marL="4114800" marR="0" lvl="8" indent="-317500" algn="l" rtl="0">
              <a:lnSpc>
                <a:spcPct val="115000"/>
              </a:lnSpc>
              <a:spcBef>
                <a:spcPts val="0"/>
              </a:spcBef>
              <a:spcAft>
                <a:spcPts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9pPr>
          </a:lstStyle>
          <a:p>
            <a:pPr marL="114300" indent="0">
              <a:buFont typeface="Source Code Pro"/>
              <a:buNone/>
            </a:pPr>
            <a:r>
              <a:rPr lang="nl-NL" dirty="0">
                <a:solidFill>
                  <a:srgbClr val="000000"/>
                </a:solidFill>
                <a:latin typeface="LTSpitz Medium" panose="02000606020000020004" pitchFamily="2" charset="-95"/>
              </a:rPr>
              <a:t>Van 10 t/m 14 november vindt de 41e editie plaats.</a:t>
            </a:r>
          </a:p>
          <a:p>
            <a:pPr marL="114300" indent="0">
              <a:buFont typeface="Source Code Pro"/>
              <a:buNone/>
            </a:pPr>
            <a:endParaRPr lang="nl-NL" dirty="0">
              <a:solidFill>
                <a:srgbClr val="000000"/>
              </a:solidFill>
              <a:latin typeface="LTSpitz Medium" panose="02000606020000020004" pitchFamily="2" charset="-95"/>
            </a:endParaRPr>
          </a:p>
          <a:p>
            <a:pPr marL="114300" indent="0">
              <a:buFont typeface="Source Code Pro"/>
              <a:buNone/>
            </a:pPr>
            <a:r>
              <a:rPr lang="nl-NL" dirty="0">
                <a:solidFill>
                  <a:srgbClr val="000000"/>
                </a:solidFill>
                <a:latin typeface="LTSpitz Medium" panose="02000606020000020004" pitchFamily="2" charset="-95"/>
              </a:rPr>
              <a:t>Het festival vertoont films uit Noord-Europa die je anders misschien niet zou kunnen zien, omdat die meestal niet in de bioscoop komen.</a:t>
            </a:r>
          </a:p>
          <a:p>
            <a:pPr marL="114300" indent="0">
              <a:buFont typeface="Source Code Pro"/>
              <a:buNone/>
            </a:pPr>
            <a:endParaRPr lang="nl-NL" dirty="0">
              <a:solidFill>
                <a:srgbClr val="000000"/>
              </a:solidFill>
              <a:latin typeface="LTSpitz Medium" panose="02000606020000020004" pitchFamily="2" charset="-95"/>
            </a:endParaRPr>
          </a:p>
          <a:p>
            <a:pPr marL="114300" indent="0">
              <a:buFont typeface="Source Code Pro"/>
              <a:buNone/>
            </a:pPr>
            <a:r>
              <a:rPr lang="nl-NL" dirty="0">
                <a:solidFill>
                  <a:srgbClr val="000000"/>
                </a:solidFill>
                <a:latin typeface="LTSpitz Medium" panose="02000606020000020004" pitchFamily="2" charset="-95"/>
              </a:rPr>
              <a:t>Bij het festival horen ook allemaal bijzondere activiteiten, prijsuitreikingen en feestjes!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311700" y="386900"/>
            <a:ext cx="8520600" cy="991524"/>
          </a:xfrm>
          <a:prstGeom prst="rect">
            <a:avLst/>
          </a:prstGeom>
          <a:solidFill>
            <a:srgbClr val="FFF2E1"/>
          </a:solidFill>
        </p:spPr>
        <p:txBody>
          <a:bodyPr spcFirstLastPara="1" wrap="square" lIns="91425" tIns="91425" rIns="91425" bIns="91425" anchor="t" anchorCtr="0">
            <a:normAutofit/>
          </a:bodyPr>
          <a:lstStyle/>
          <a:p>
            <a:pPr marL="0" lvl="0" indent="0" algn="ctr" rtl="0">
              <a:spcBef>
                <a:spcPts val="0"/>
              </a:spcBef>
              <a:spcAft>
                <a:spcPts val="0"/>
              </a:spcAft>
              <a:buNone/>
            </a:pPr>
            <a:r>
              <a:rPr lang="nl-NL" b="0" dirty="0">
                <a:latin typeface="LTSpitz Medium" panose="02000606020000020004" pitchFamily="2" charset="-95"/>
              </a:rPr>
              <a:t>VOOR DE FILM</a:t>
            </a:r>
            <a:endParaRPr b="0" dirty="0">
              <a:latin typeface="LTSpitz Medium" panose="02000606020000020004" pitchFamily="2" charset="-95"/>
            </a:endParaRPr>
          </a:p>
        </p:txBody>
      </p:sp>
      <p:sp>
        <p:nvSpPr>
          <p:cNvPr id="69" name="Google Shape;69;p15"/>
          <p:cNvSpPr txBox="1">
            <a:spLocks noGrp="1"/>
          </p:cNvSpPr>
          <p:nvPr>
            <p:ph type="body" idx="1"/>
          </p:nvPr>
        </p:nvSpPr>
        <p:spPr>
          <a:xfrm>
            <a:off x="311700" y="1056100"/>
            <a:ext cx="8520600" cy="3700500"/>
          </a:xfrm>
          <a:prstGeom prst="rect">
            <a:avLst/>
          </a:prstGeom>
          <a:solidFill>
            <a:srgbClr val="FFF2E1"/>
          </a:solidFill>
        </p:spPr>
        <p:txBody>
          <a:bodyPr spcFirstLastPara="1" wrap="square" lIns="91425" tIns="91425" rIns="91425" bIns="91425" anchor="t" anchorCtr="0">
            <a:normAutofit/>
          </a:bodyPr>
          <a:lstStyle/>
          <a:p>
            <a:pPr marL="0" lvl="0" indent="0" algn="ctr" rtl="0">
              <a:spcBef>
                <a:spcPts val="0"/>
              </a:spcBef>
              <a:spcAft>
                <a:spcPts val="0"/>
              </a:spcAft>
              <a:buNone/>
            </a:pPr>
            <a:endParaRPr dirty="0"/>
          </a:p>
          <a:p>
            <a:pPr marL="0" lvl="0" indent="0" algn="ctr" rtl="0">
              <a:spcBef>
                <a:spcPts val="1200"/>
              </a:spcBef>
              <a:spcAft>
                <a:spcPts val="1200"/>
              </a:spcAft>
              <a:buNone/>
            </a:pPr>
            <a:endParaRPr lang="nl" sz="2000" dirty="0">
              <a:solidFill>
                <a:schemeClr val="accent1"/>
              </a:solidFill>
              <a:latin typeface="LTSpitz Medium" panose="02000606020000020004" pitchFamily="2" charset="-95"/>
            </a:endParaRPr>
          </a:p>
          <a:p>
            <a:pPr marL="0" lvl="0" indent="0" algn="ctr" rtl="0">
              <a:spcBef>
                <a:spcPts val="1200"/>
              </a:spcBef>
              <a:spcAft>
                <a:spcPts val="1200"/>
              </a:spcAft>
              <a:buNone/>
            </a:pPr>
            <a:r>
              <a:rPr lang="nl" sz="2000" dirty="0">
                <a:solidFill>
                  <a:schemeClr val="accent1"/>
                </a:solidFill>
                <a:latin typeface="LTSpitz Medium" panose="02000606020000020004" pitchFamily="2" charset="-95"/>
              </a:rPr>
              <a:t>Vragen aan de klas ter voorbereiding</a:t>
            </a:r>
            <a:endParaRPr sz="2000" dirty="0">
              <a:solidFill>
                <a:schemeClr val="accent1"/>
              </a:solidFill>
              <a:latin typeface="LTSpitz Medium" panose="02000606020000020004" pitchFamily="2" charset="-95"/>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xfrm>
            <a:off x="311700" y="330550"/>
            <a:ext cx="8520600" cy="4529100"/>
          </a:xfrm>
          <a:prstGeom prst="rect">
            <a:avLst/>
          </a:prstGeom>
          <a:solidFill>
            <a:srgbClr val="FFF2E1"/>
          </a:solidFill>
        </p:spPr>
        <p:txBody>
          <a:bodyPr spcFirstLastPara="1" wrap="square" lIns="91425" tIns="91425" rIns="91425" bIns="91425" anchor="t" anchorCtr="0">
            <a:normAutofit/>
          </a:bodyPr>
          <a:lstStyle/>
          <a:p>
            <a:pPr marL="0" lvl="0" indent="0" algn="ctr" rtl="0">
              <a:spcBef>
                <a:spcPts val="0"/>
              </a:spcBef>
              <a:spcAft>
                <a:spcPts val="0"/>
              </a:spcAft>
              <a:buNone/>
            </a:pPr>
            <a:endParaRPr dirty="0">
              <a:solidFill>
                <a:srgbClr val="000000"/>
              </a:solidFill>
              <a:latin typeface="LTSpitz Medium" panose="02000606020000020004" pitchFamily="2" charset="-95"/>
            </a:endParaRPr>
          </a:p>
          <a:p>
            <a:pPr marL="0" lvl="0" indent="0" algn="ctr" rtl="0">
              <a:spcBef>
                <a:spcPts val="0"/>
              </a:spcBef>
              <a:spcAft>
                <a:spcPts val="0"/>
              </a:spcAft>
              <a:buNone/>
            </a:pPr>
            <a:endParaRPr dirty="0">
              <a:solidFill>
                <a:srgbClr val="000000"/>
              </a:solidFill>
              <a:latin typeface="LTSpitz Medium" panose="02000606020000020004" pitchFamily="2" charset="-95"/>
            </a:endParaRPr>
          </a:p>
          <a:p>
            <a:pPr marL="0" lvl="0" indent="0" algn="ctr" rtl="0">
              <a:spcBef>
                <a:spcPts val="0"/>
              </a:spcBef>
              <a:spcAft>
                <a:spcPts val="0"/>
              </a:spcAft>
              <a:buNone/>
            </a:pPr>
            <a:r>
              <a:rPr lang="nl" b="0" dirty="0">
                <a:solidFill>
                  <a:srgbClr val="000000"/>
                </a:solidFill>
                <a:latin typeface="LTSpitz Medium" panose="02000606020000020004" pitchFamily="2" charset="-95"/>
              </a:rPr>
              <a:t>Ga je wel eens naar de bioscoop? </a:t>
            </a:r>
            <a:endParaRPr b="0" dirty="0">
              <a:solidFill>
                <a:srgbClr val="000000"/>
              </a:solidFill>
              <a:latin typeface="LTSpitz Medium" panose="02000606020000020004" pitchFamily="2" charset="-95"/>
            </a:endParaRPr>
          </a:p>
          <a:p>
            <a:pPr marL="0" lvl="0" indent="0" algn="ctr" rtl="0">
              <a:spcBef>
                <a:spcPts val="0"/>
              </a:spcBef>
              <a:spcAft>
                <a:spcPts val="0"/>
              </a:spcAft>
              <a:buNone/>
            </a:pPr>
            <a:r>
              <a:rPr lang="nl" b="0" dirty="0">
                <a:solidFill>
                  <a:srgbClr val="000000"/>
                </a:solidFill>
                <a:latin typeface="LTSpitz Medium" panose="02000606020000020004" pitchFamily="2" charset="-95"/>
              </a:rPr>
              <a:t>Zo ja, naar wat voor films?</a:t>
            </a:r>
            <a:endParaRPr b="0" dirty="0">
              <a:solidFill>
                <a:srgbClr val="000000"/>
              </a:solidFill>
              <a:latin typeface="LTSpitz Medium" panose="02000606020000020004" pitchFamily="2" charset="-95"/>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7"/>
          <p:cNvSpPr txBox="1">
            <a:spLocks noGrp="1"/>
          </p:cNvSpPr>
          <p:nvPr>
            <p:ph type="title"/>
          </p:nvPr>
        </p:nvSpPr>
        <p:spPr>
          <a:xfrm>
            <a:off x="3874225" y="338600"/>
            <a:ext cx="4958100" cy="4458300"/>
          </a:xfrm>
          <a:prstGeom prst="rect">
            <a:avLst/>
          </a:prstGeom>
          <a:solidFill>
            <a:srgbClr val="FFF2E1"/>
          </a:solidFill>
        </p:spPr>
        <p:txBody>
          <a:bodyPr spcFirstLastPara="1" wrap="square" lIns="91425" tIns="91425" rIns="91425" bIns="91425" anchor="t" anchorCtr="0">
            <a:normAutofit fontScale="90000"/>
          </a:bodyPr>
          <a:lstStyle/>
          <a:p>
            <a:pPr marL="0" lvl="0" indent="0" algn="ctr" rtl="0">
              <a:spcBef>
                <a:spcPts val="0"/>
              </a:spcBef>
              <a:spcAft>
                <a:spcPts val="0"/>
              </a:spcAft>
              <a:buNone/>
            </a:pPr>
            <a:endParaRPr b="0" dirty="0">
              <a:latin typeface="LTSpitz Medium" panose="02000606020000020004" pitchFamily="2" charset="-95"/>
            </a:endParaRPr>
          </a:p>
          <a:p>
            <a:pPr marL="0" lvl="0" indent="0" algn="ctr" rtl="0">
              <a:spcBef>
                <a:spcPts val="0"/>
              </a:spcBef>
              <a:spcAft>
                <a:spcPts val="0"/>
              </a:spcAft>
              <a:buNone/>
            </a:pPr>
            <a:r>
              <a:rPr lang="nl" b="0" dirty="0">
                <a:latin typeface="LTSpitz Medium" panose="02000606020000020004" pitchFamily="2" charset="-95"/>
              </a:rPr>
              <a:t>Als je de titel </a:t>
            </a:r>
            <a:r>
              <a:rPr lang="nl" b="0" i="1" dirty="0">
                <a:latin typeface="LTSpitz Medium" panose="02000606020000020004" pitchFamily="2" charset="-95"/>
              </a:rPr>
              <a:t>Knoester en het zeemonster</a:t>
            </a:r>
            <a:r>
              <a:rPr lang="nl" b="0" dirty="0">
                <a:latin typeface="LTSpitz Medium" panose="02000606020000020004" pitchFamily="2" charset="-95"/>
              </a:rPr>
              <a:t> hoort en de poster bekijkt, waar denk je dan dat de film over gaat?</a:t>
            </a:r>
            <a:endParaRPr b="0" dirty="0">
              <a:latin typeface="LTSpitz Medium" panose="02000606020000020004" pitchFamily="2" charset="-95"/>
            </a:endParaRPr>
          </a:p>
        </p:txBody>
      </p:sp>
      <p:pic>
        <p:nvPicPr>
          <p:cNvPr id="80" name="Google Shape;80;p17"/>
          <p:cNvPicPr preferRelativeResize="0"/>
          <p:nvPr/>
        </p:nvPicPr>
        <p:blipFill rotWithShape="1">
          <a:blip r:embed="rId3">
            <a:alphaModFix/>
          </a:blip>
          <a:srcRect t="2371" b="2371"/>
          <a:stretch/>
        </p:blipFill>
        <p:spPr>
          <a:xfrm>
            <a:off x="0" y="0"/>
            <a:ext cx="3601503" cy="51435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8"/>
          <p:cNvSpPr txBox="1">
            <a:spLocks noGrp="1"/>
          </p:cNvSpPr>
          <p:nvPr>
            <p:ph type="title"/>
          </p:nvPr>
        </p:nvSpPr>
        <p:spPr>
          <a:xfrm>
            <a:off x="311700" y="370850"/>
            <a:ext cx="8520600" cy="4425900"/>
          </a:xfrm>
          <a:prstGeom prst="rect">
            <a:avLst/>
          </a:prstGeom>
          <a:solidFill>
            <a:srgbClr val="FFF2E1"/>
          </a:solidFill>
        </p:spPr>
        <p:txBody>
          <a:bodyPr spcFirstLastPara="1" wrap="square" lIns="91425" tIns="91425" rIns="91425" bIns="91425" anchor="t" anchorCtr="0">
            <a:normAutofit/>
          </a:bodyPr>
          <a:lstStyle/>
          <a:p>
            <a:pPr marL="0" lvl="0" indent="0" algn="ctr" rtl="0">
              <a:spcBef>
                <a:spcPts val="0"/>
              </a:spcBef>
              <a:spcAft>
                <a:spcPts val="0"/>
              </a:spcAft>
              <a:buNone/>
            </a:pPr>
            <a:endParaRPr b="0" dirty="0">
              <a:latin typeface="LTSpitz Medium" panose="02000606020000020004" pitchFamily="2" charset="-95"/>
            </a:endParaRPr>
          </a:p>
          <a:p>
            <a:pPr marL="0" lvl="0" indent="0" algn="ctr" rtl="0">
              <a:spcBef>
                <a:spcPts val="0"/>
              </a:spcBef>
              <a:spcAft>
                <a:spcPts val="0"/>
              </a:spcAft>
              <a:buNone/>
            </a:pPr>
            <a:endParaRPr b="0" dirty="0">
              <a:latin typeface="LTSpitz Medium" panose="02000606020000020004" pitchFamily="2" charset="-95"/>
            </a:endParaRPr>
          </a:p>
          <a:p>
            <a:pPr marL="0" lvl="0" indent="0" algn="ctr" rtl="0">
              <a:spcBef>
                <a:spcPts val="0"/>
              </a:spcBef>
              <a:spcAft>
                <a:spcPts val="0"/>
              </a:spcAft>
              <a:buNone/>
            </a:pPr>
            <a:r>
              <a:rPr lang="nl" b="0" dirty="0">
                <a:latin typeface="LTSpitz Medium" panose="02000606020000020004" pitchFamily="2" charset="-95"/>
              </a:rPr>
              <a:t>Heb je als eens van de film </a:t>
            </a:r>
            <a:r>
              <a:rPr lang="nl" b="0" i="1" dirty="0">
                <a:latin typeface="LTSpitz Medium" panose="02000606020000020004" pitchFamily="2" charset="-95"/>
              </a:rPr>
              <a:t>knoester en het zeemonster</a:t>
            </a:r>
            <a:r>
              <a:rPr lang="nl" b="0" dirty="0">
                <a:latin typeface="LTSpitz Medium" panose="02000606020000020004" pitchFamily="2" charset="-95"/>
              </a:rPr>
              <a:t> gehoord?</a:t>
            </a:r>
            <a:endParaRPr b="0" dirty="0">
              <a:latin typeface="LTSpitz Medium" panose="02000606020000020004" pitchFamily="2" charset="-95"/>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9"/>
          <p:cNvSpPr txBox="1">
            <a:spLocks noGrp="1"/>
          </p:cNvSpPr>
          <p:nvPr>
            <p:ph type="title"/>
          </p:nvPr>
        </p:nvSpPr>
        <p:spPr>
          <a:xfrm>
            <a:off x="923975" y="597649"/>
            <a:ext cx="7473600" cy="3873271"/>
          </a:xfrm>
          <a:prstGeom prst="rect">
            <a:avLst/>
          </a:prstGeom>
          <a:solidFill>
            <a:srgbClr val="FFF2E1"/>
          </a:solidFill>
        </p:spPr>
        <p:txBody>
          <a:bodyPr spcFirstLastPara="1" wrap="square" lIns="91425" tIns="91425" rIns="91425" bIns="91425" anchor="t" anchorCtr="0">
            <a:normAutofit/>
          </a:bodyPr>
          <a:lstStyle/>
          <a:p>
            <a:pPr marL="0" lvl="0" indent="0" algn="ctr" rtl="0">
              <a:spcBef>
                <a:spcPts val="0"/>
              </a:spcBef>
              <a:spcAft>
                <a:spcPts val="0"/>
              </a:spcAft>
              <a:buNone/>
            </a:pPr>
            <a:r>
              <a:rPr lang="nl" b="0" dirty="0">
                <a:latin typeface="LTSpitz Medium" panose="02000606020000020004" pitchFamily="2" charset="-95"/>
              </a:rPr>
              <a:t>De opbouw van een film: </a:t>
            </a:r>
            <a:br>
              <a:rPr lang="nl" b="0" dirty="0">
                <a:latin typeface="LTSpitz Medium" panose="02000606020000020004" pitchFamily="2" charset="-95"/>
              </a:rPr>
            </a:br>
            <a:endParaRPr b="0" dirty="0">
              <a:latin typeface="LTSpitz Medium" panose="02000606020000020004" pitchFamily="2" charset="-95"/>
            </a:endParaRPr>
          </a:p>
        </p:txBody>
      </p:sp>
      <p:pic>
        <p:nvPicPr>
          <p:cNvPr id="4" name="Afbeelding 3">
            <a:extLst>
              <a:ext uri="{FF2B5EF4-FFF2-40B4-BE49-F238E27FC236}">
                <a16:creationId xmlns:a16="http://schemas.microsoft.com/office/drawing/2014/main" id="{47B2B35D-4ED6-401C-8B04-9613DBBB83E0}"/>
              </a:ext>
            </a:extLst>
          </p:cNvPr>
          <p:cNvPicPr>
            <a:picLocks noChangeAspect="1"/>
          </p:cNvPicPr>
          <p:nvPr/>
        </p:nvPicPr>
        <p:blipFill>
          <a:blip r:embed="rId3"/>
          <a:stretch>
            <a:fillRect/>
          </a:stretch>
        </p:blipFill>
        <p:spPr>
          <a:xfrm>
            <a:off x="541631" y="468410"/>
            <a:ext cx="8060738" cy="537382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0"/>
          <p:cNvSpPr txBox="1">
            <a:spLocks noGrp="1"/>
          </p:cNvSpPr>
          <p:nvPr>
            <p:ph type="title"/>
          </p:nvPr>
        </p:nvSpPr>
        <p:spPr>
          <a:xfrm>
            <a:off x="311700" y="292850"/>
            <a:ext cx="8520600" cy="801000"/>
          </a:xfrm>
          <a:prstGeom prst="rect">
            <a:avLst/>
          </a:prstGeom>
          <a:solidFill>
            <a:srgbClr val="FFF2E1"/>
          </a:solidFill>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nl" b="0" dirty="0">
                <a:solidFill>
                  <a:srgbClr val="000000"/>
                </a:solidFill>
                <a:latin typeface="LTSpitz Medium" panose="02000606020000020004" pitchFamily="2" charset="-95"/>
              </a:rPr>
              <a:t>Opdracht 1: maak een voorspelling</a:t>
            </a:r>
            <a:endParaRPr b="0" dirty="0">
              <a:solidFill>
                <a:srgbClr val="000000"/>
              </a:solidFill>
              <a:latin typeface="LTSpitz Medium" panose="02000606020000020004" pitchFamily="2" charset="-95"/>
            </a:endParaRPr>
          </a:p>
        </p:txBody>
      </p:sp>
      <p:sp>
        <p:nvSpPr>
          <p:cNvPr id="97" name="Google Shape;97;p20"/>
          <p:cNvSpPr txBox="1">
            <a:spLocks noGrp="1"/>
          </p:cNvSpPr>
          <p:nvPr>
            <p:ph type="body" idx="1"/>
          </p:nvPr>
        </p:nvSpPr>
        <p:spPr>
          <a:xfrm>
            <a:off x="311700" y="1041150"/>
            <a:ext cx="8520600" cy="3811500"/>
          </a:xfrm>
          <a:prstGeom prst="rect">
            <a:avLst/>
          </a:prstGeom>
          <a:solidFill>
            <a:srgbClr val="FFF2E1"/>
          </a:solidFill>
        </p:spPr>
        <p:txBody>
          <a:bodyPr spcFirstLastPara="1" wrap="square" lIns="91425" tIns="91425" rIns="91425" bIns="91425" anchor="t" anchorCtr="0">
            <a:normAutofit/>
          </a:bodyPr>
          <a:lstStyle/>
          <a:p>
            <a:pPr marL="0" lvl="0" indent="0" algn="l" rtl="0">
              <a:spcBef>
                <a:spcPts val="0"/>
              </a:spcBef>
              <a:spcAft>
                <a:spcPts val="0"/>
              </a:spcAft>
              <a:buNone/>
            </a:pPr>
            <a:endParaRPr dirty="0">
              <a:solidFill>
                <a:schemeClr val="accent1"/>
              </a:solidFill>
            </a:endParaRPr>
          </a:p>
          <a:p>
            <a:pPr marL="0" lvl="0" indent="0" algn="ctr" rtl="0">
              <a:spcBef>
                <a:spcPts val="1200"/>
              </a:spcBef>
              <a:spcAft>
                <a:spcPts val="0"/>
              </a:spcAft>
              <a:buNone/>
            </a:pPr>
            <a:r>
              <a:rPr lang="nl" dirty="0">
                <a:solidFill>
                  <a:schemeClr val="accent1"/>
                </a:solidFill>
                <a:latin typeface="LTSpitz Medium" panose="02000606020000020004" pitchFamily="2" charset="-95"/>
              </a:rPr>
              <a:t>Bekijk de trailer op de volgende slide en maak een tijdlijn. </a:t>
            </a:r>
            <a:endParaRPr dirty="0">
              <a:solidFill>
                <a:schemeClr val="accent1"/>
              </a:solidFill>
              <a:latin typeface="LTSpitz Medium" panose="02000606020000020004" pitchFamily="2" charset="-95"/>
            </a:endParaRPr>
          </a:p>
          <a:p>
            <a:pPr marL="0" lvl="0" indent="0" algn="ctr" rtl="0">
              <a:spcBef>
                <a:spcPts val="1200"/>
              </a:spcBef>
              <a:spcAft>
                <a:spcPts val="1200"/>
              </a:spcAft>
              <a:buNone/>
            </a:pPr>
            <a:r>
              <a:rPr lang="nl" dirty="0">
                <a:solidFill>
                  <a:schemeClr val="accent1"/>
                </a:solidFill>
                <a:latin typeface="LTSpitz Medium" panose="02000606020000020004" pitchFamily="2" charset="-95"/>
              </a:rPr>
              <a:t>Gebruik de vragen op de slide na de trailer als inspiratie</a:t>
            </a:r>
            <a:r>
              <a:rPr lang="nl" dirty="0">
                <a:solidFill>
                  <a:schemeClr val="accent1"/>
                </a:solidFill>
              </a:rPr>
              <a:t>.</a:t>
            </a:r>
            <a:endParaRPr dirty="0">
              <a:solidFill>
                <a:schemeClr val="accent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2" name="Onlinemedia 1" title="KNOESTER EN HET ZEEMONSTER - trailer I Noordelijk Film Festival 2021">
            <a:hlinkClick r:id="" action="ppaction://media"/>
            <a:extLst>
              <a:ext uri="{FF2B5EF4-FFF2-40B4-BE49-F238E27FC236}">
                <a16:creationId xmlns:a16="http://schemas.microsoft.com/office/drawing/2014/main" id="{FAF1F70A-59E2-44F6-BCEC-09E45A187943}"/>
              </a:ext>
            </a:extLst>
          </p:cNvPr>
          <p:cNvPicPr>
            <a:picLocks noRot="1" noChangeAspect="1"/>
          </p:cNvPicPr>
          <p:nvPr>
            <a:videoFile r:link="rId1"/>
          </p:nvPr>
        </p:nvPicPr>
        <p:blipFill>
          <a:blip r:embed="rId4"/>
          <a:stretch>
            <a:fillRect/>
          </a:stretch>
        </p:blipFill>
        <p:spPr>
          <a:xfrm>
            <a:off x="0" y="0"/>
            <a:ext cx="9144000" cy="5143500"/>
          </a:xfrm>
          <a:prstGeom prst="rect">
            <a:avLst/>
          </a:prstGeom>
        </p:spPr>
      </p:pic>
    </p:spTree>
  </p:cSld>
  <p:clrMapOvr>
    <a:masterClrMapping/>
  </p:clrMapOvr>
</p:sld>
</file>

<file path=ppt/theme/theme1.xml><?xml version="1.0" encoding="utf-8"?>
<a:theme xmlns:a="http://schemas.openxmlformats.org/drawingml/2006/main"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550</Words>
  <Application>Microsoft Office PowerPoint</Application>
  <PresentationFormat>Diavoorstelling (16:9)</PresentationFormat>
  <Paragraphs>61</Paragraphs>
  <Slides>18</Slides>
  <Notes>18</Notes>
  <HiddenSlides>0</HiddenSlides>
  <MMClips>1</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18</vt:i4>
      </vt:variant>
    </vt:vector>
  </HeadingPairs>
  <TitlesOfParts>
    <vt:vector size="23" baseType="lpstr">
      <vt:lpstr>LTSpitz Medium</vt:lpstr>
      <vt:lpstr>Source Code Pro</vt:lpstr>
      <vt:lpstr>Arial</vt:lpstr>
      <vt:lpstr>Amatic SC</vt:lpstr>
      <vt:lpstr>Beach Day</vt:lpstr>
      <vt:lpstr>LESBRIEF KNOESTER EN HET ZEEMONSTER</vt:lpstr>
      <vt:lpstr>PowerPoint-presentatie</vt:lpstr>
      <vt:lpstr>VOOR DE FILM</vt:lpstr>
      <vt:lpstr>  Ga je wel eens naar de bioscoop?  Zo ja, naar wat voor films?</vt:lpstr>
      <vt:lpstr> Als je de titel Knoester en het zeemonster hoort en de poster bekijkt, waar denk je dan dat de film over gaat?</vt:lpstr>
      <vt:lpstr>  Heb je als eens van de film knoester en het zeemonster gehoord?</vt:lpstr>
      <vt:lpstr>De opbouw van een film:  </vt:lpstr>
      <vt:lpstr>Opdracht 1: maak een voorspelling</vt:lpstr>
      <vt:lpstr>PowerPoint-presentatie</vt:lpstr>
      <vt:lpstr>Inspiratievragen voor de tijdlijn</vt:lpstr>
      <vt:lpstr>Opdracht 2: kijkvraag</vt:lpstr>
      <vt:lpstr>Bekijk de film op het filmfestival: veel plezier!</vt:lpstr>
      <vt:lpstr>Na de film</vt:lpstr>
      <vt:lpstr>Bespreek de kijkvraag</vt:lpstr>
      <vt:lpstr>Bespreek de tekening</vt:lpstr>
      <vt:lpstr>Vragen over de film</vt:lpstr>
      <vt:lpstr>Doe opdracht 1: maak een flipboekje (optioneel)</vt:lpstr>
      <vt:lpstr>Doe opdracht 2: maak een korte film (optioneel)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LESBRIEF KNOESTER EN HET ZEEMONSTER</dc:title>
  <dc:creator>Loes Brinkman</dc:creator>
  <cp:lastModifiedBy>Loes Brinkman</cp:lastModifiedBy>
  <cp:revision>3</cp:revision>
  <dcterms:modified xsi:type="dcterms:W3CDTF">2021-10-25T11:58:25Z</dcterms:modified>
</cp:coreProperties>
</file>